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16"/>
  </p:notesMasterIdLst>
  <p:sldIdLst>
    <p:sldId id="257" r:id="rId4"/>
    <p:sldId id="272" r:id="rId5"/>
    <p:sldId id="260" r:id="rId6"/>
    <p:sldId id="261" r:id="rId7"/>
    <p:sldId id="271" r:id="rId8"/>
    <p:sldId id="262" r:id="rId9"/>
    <p:sldId id="270" r:id="rId10"/>
    <p:sldId id="267" r:id="rId11"/>
    <p:sldId id="268" r:id="rId12"/>
    <p:sldId id="269" r:id="rId13"/>
    <p:sldId id="263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9C993-E46C-4856-97F9-C43343583C93}" v="536" dt="2024-03-14T19:55:23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2" autoAdjust="0"/>
  </p:normalViewPr>
  <p:slideViewPr>
    <p:cSldViewPr snapToGrid="0" showGuides="1">
      <p:cViewPr varScale="1">
        <p:scale>
          <a:sx n="66" d="100"/>
          <a:sy n="66" d="100"/>
        </p:scale>
        <p:origin x="656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13806-DC55-461F-822C-7C980DE9411A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02B9D71-8851-4542-A2EC-F8C35221EB27}">
      <dgm:prSet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Anders: Bestyrelsesmail: Kontakt til DEAS, svarer på alle mails, fordeler opgaver (overblik)</a:t>
          </a:r>
          <a:endParaRPr lang="en-US" dirty="0">
            <a:solidFill>
              <a:schemeClr val="tx1"/>
            </a:solidFill>
          </a:endParaRPr>
        </a:p>
      </dgm:t>
    </dgm:pt>
    <dgm:pt modelId="{43965CB0-16E9-4CD8-A1D5-A123F7BF5A3F}" type="parTrans" cxnId="{B4627E05-0634-44D4-8C86-AFAB99EBE7A8}">
      <dgm:prSet/>
      <dgm:spPr/>
      <dgm:t>
        <a:bodyPr/>
        <a:lstStyle/>
        <a:p>
          <a:endParaRPr lang="en-US"/>
        </a:p>
      </dgm:t>
    </dgm:pt>
    <dgm:pt modelId="{B9E267D0-1ADD-425A-88E7-A6F56005EB11}" type="sibTrans" cxnId="{B4627E05-0634-44D4-8C86-AFAB99EBE7A8}">
      <dgm:prSet/>
      <dgm:spPr/>
      <dgm:t>
        <a:bodyPr/>
        <a:lstStyle/>
        <a:p>
          <a:endParaRPr lang="en-US"/>
        </a:p>
      </dgm:t>
    </dgm:pt>
    <dgm:pt modelId="{7DC7D764-2A47-4386-98FC-F932DBCEA957}">
      <dgm:prSet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Jann &amp; Kurt: Byggesagen, møder med div. rådgivere</a:t>
          </a:r>
          <a:endParaRPr lang="en-US" dirty="0">
            <a:solidFill>
              <a:schemeClr val="tx1"/>
            </a:solidFill>
          </a:endParaRPr>
        </a:p>
      </dgm:t>
    </dgm:pt>
    <dgm:pt modelId="{0B865248-BB25-4B5F-A08E-463B1541AD84}" type="parTrans" cxnId="{B1CC314D-81AB-44A9-9485-31793110FC2E}">
      <dgm:prSet/>
      <dgm:spPr/>
      <dgm:t>
        <a:bodyPr/>
        <a:lstStyle/>
        <a:p>
          <a:endParaRPr lang="en-US"/>
        </a:p>
      </dgm:t>
    </dgm:pt>
    <dgm:pt modelId="{A55424B6-2447-48AD-9D1C-A9E336816D7C}" type="sibTrans" cxnId="{B1CC314D-81AB-44A9-9485-31793110FC2E}">
      <dgm:prSet/>
      <dgm:spPr/>
      <dgm:t>
        <a:bodyPr/>
        <a:lstStyle/>
        <a:p>
          <a:endParaRPr lang="en-US"/>
        </a:p>
      </dgm:t>
    </dgm:pt>
    <dgm:pt modelId="{B942DCFD-DD4C-4BEA-8FC8-02DCA749FE80}">
      <dgm:prSet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Kurt: Kontakt til </a:t>
          </a:r>
          <a:r>
            <a:rPr lang="da-DK" dirty="0" err="1">
              <a:solidFill>
                <a:schemeClr val="tx1"/>
              </a:solidFill>
            </a:rPr>
            <a:t>Gårdlauget</a:t>
          </a:r>
          <a:endParaRPr lang="en-US" dirty="0">
            <a:solidFill>
              <a:schemeClr val="tx1"/>
            </a:solidFill>
          </a:endParaRPr>
        </a:p>
      </dgm:t>
    </dgm:pt>
    <dgm:pt modelId="{BEF32A72-DD31-4DEC-9918-08E94C0A1614}" type="parTrans" cxnId="{9C7843D5-34AF-4CF4-9681-27C587BBD253}">
      <dgm:prSet/>
      <dgm:spPr/>
      <dgm:t>
        <a:bodyPr/>
        <a:lstStyle/>
        <a:p>
          <a:endParaRPr lang="en-US"/>
        </a:p>
      </dgm:t>
    </dgm:pt>
    <dgm:pt modelId="{E0DCD11F-6980-47A1-9811-C0B47B4D9F6F}" type="sibTrans" cxnId="{9C7843D5-34AF-4CF4-9681-27C587BBD253}">
      <dgm:prSet/>
      <dgm:spPr/>
      <dgm:t>
        <a:bodyPr/>
        <a:lstStyle/>
        <a:p>
          <a:endParaRPr lang="en-US"/>
        </a:p>
      </dgm:t>
    </dgm:pt>
    <dgm:pt modelId="{3F3A509F-55F1-4836-BC09-F00AF1367B1C}">
      <dgm:prSet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Andreas: Nyhedsbreve</a:t>
          </a:r>
          <a:endParaRPr lang="en-US" dirty="0">
            <a:solidFill>
              <a:schemeClr val="tx1"/>
            </a:solidFill>
          </a:endParaRPr>
        </a:p>
      </dgm:t>
    </dgm:pt>
    <dgm:pt modelId="{9D37F1AA-6309-4B0D-A592-0B38FDCFB02E}" type="parTrans" cxnId="{064B06B1-5340-4030-B9F8-1B4A9E6F3932}">
      <dgm:prSet/>
      <dgm:spPr/>
      <dgm:t>
        <a:bodyPr/>
        <a:lstStyle/>
        <a:p>
          <a:endParaRPr lang="en-US"/>
        </a:p>
      </dgm:t>
    </dgm:pt>
    <dgm:pt modelId="{23926A0B-3008-418A-9874-7100EB681EE9}" type="sibTrans" cxnId="{064B06B1-5340-4030-B9F8-1B4A9E6F3932}">
      <dgm:prSet/>
      <dgm:spPr/>
      <dgm:t>
        <a:bodyPr/>
        <a:lstStyle/>
        <a:p>
          <a:endParaRPr lang="en-US"/>
        </a:p>
      </dgm:t>
    </dgm:pt>
    <dgm:pt modelId="{EFF80BE1-049F-4B13-97D3-4196DADF1973}">
      <dgm:prSet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Anna/Søren: Erhvervslejemål, lejelejlighed </a:t>
          </a:r>
          <a:endParaRPr lang="en-US" dirty="0">
            <a:solidFill>
              <a:schemeClr val="tx1"/>
            </a:solidFill>
          </a:endParaRPr>
        </a:p>
      </dgm:t>
    </dgm:pt>
    <dgm:pt modelId="{175CE840-53A6-45DC-A99C-5FD4749F19C1}" type="parTrans" cxnId="{B31F3F41-1E2D-421D-B2D9-7F3CD1F224F2}">
      <dgm:prSet/>
      <dgm:spPr/>
      <dgm:t>
        <a:bodyPr/>
        <a:lstStyle/>
        <a:p>
          <a:endParaRPr lang="en-US"/>
        </a:p>
      </dgm:t>
    </dgm:pt>
    <dgm:pt modelId="{3533FE07-9B98-41D1-9F4A-54251C0A63C1}" type="sibTrans" cxnId="{B31F3F41-1E2D-421D-B2D9-7F3CD1F224F2}">
      <dgm:prSet/>
      <dgm:spPr/>
      <dgm:t>
        <a:bodyPr/>
        <a:lstStyle/>
        <a:p>
          <a:endParaRPr lang="en-US"/>
        </a:p>
      </dgm:t>
    </dgm:pt>
    <dgm:pt modelId="{C600C61C-1970-472F-9397-0E59538F2286}">
      <dgm:prSet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Lene: vaskeri, nøglebrikker, kontakt med Dan Hove </a:t>
          </a:r>
          <a:endParaRPr lang="en-US" dirty="0">
            <a:solidFill>
              <a:schemeClr val="tx1"/>
            </a:solidFill>
          </a:endParaRPr>
        </a:p>
      </dgm:t>
    </dgm:pt>
    <dgm:pt modelId="{A4D818FD-5F6F-4399-9BEE-AF57A8D3CEAC}" type="parTrans" cxnId="{EB0F944A-889C-43B2-AA59-E683C1E42A20}">
      <dgm:prSet/>
      <dgm:spPr/>
      <dgm:t>
        <a:bodyPr/>
        <a:lstStyle/>
        <a:p>
          <a:endParaRPr lang="en-US"/>
        </a:p>
      </dgm:t>
    </dgm:pt>
    <dgm:pt modelId="{B861D444-1009-4BBA-B18E-4DEB2736643D}" type="sibTrans" cxnId="{EB0F944A-889C-43B2-AA59-E683C1E42A20}">
      <dgm:prSet/>
      <dgm:spPr/>
      <dgm:t>
        <a:bodyPr/>
        <a:lstStyle/>
        <a:p>
          <a:endParaRPr lang="en-US"/>
        </a:p>
      </dgm:t>
    </dgm:pt>
    <dgm:pt modelId="{1F3CC934-41DE-4A8D-9408-369FB129F49A}">
      <dgm:prSet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Anna/Lene: salg, nye beboere</a:t>
          </a:r>
          <a:endParaRPr lang="en-US" dirty="0">
            <a:solidFill>
              <a:schemeClr val="tx1"/>
            </a:solidFill>
          </a:endParaRPr>
        </a:p>
      </dgm:t>
    </dgm:pt>
    <dgm:pt modelId="{D457761D-8A40-4A69-A070-96A2FEE03FF1}" type="parTrans" cxnId="{23037991-BBDE-47BC-976F-2472D0973FE6}">
      <dgm:prSet/>
      <dgm:spPr/>
      <dgm:t>
        <a:bodyPr/>
        <a:lstStyle/>
        <a:p>
          <a:endParaRPr lang="en-US"/>
        </a:p>
      </dgm:t>
    </dgm:pt>
    <dgm:pt modelId="{CED930B4-D0EF-468A-8334-6325F1E35ECD}" type="sibTrans" cxnId="{23037991-BBDE-47BC-976F-2472D0973FE6}">
      <dgm:prSet/>
      <dgm:spPr/>
      <dgm:t>
        <a:bodyPr/>
        <a:lstStyle/>
        <a:p>
          <a:endParaRPr lang="en-US"/>
        </a:p>
      </dgm:t>
    </dgm:pt>
    <dgm:pt modelId="{1B8D6364-1984-45DE-BEE4-7ABE0705C9E0}" type="pres">
      <dgm:prSet presAssocID="{35713806-DC55-461F-822C-7C980DE9411A}" presName="linear" presStyleCnt="0">
        <dgm:presLayoutVars>
          <dgm:animLvl val="lvl"/>
          <dgm:resizeHandles val="exact"/>
        </dgm:presLayoutVars>
      </dgm:prSet>
      <dgm:spPr/>
    </dgm:pt>
    <dgm:pt modelId="{0981DE78-C67B-43E4-884A-D096BE93FECA}" type="pres">
      <dgm:prSet presAssocID="{402B9D71-8851-4542-A2EC-F8C35221EB2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D0EBB72-82C5-456A-A81E-6E2E21593DB4}" type="pres">
      <dgm:prSet presAssocID="{B9E267D0-1ADD-425A-88E7-A6F56005EB11}" presName="spacer" presStyleCnt="0"/>
      <dgm:spPr/>
    </dgm:pt>
    <dgm:pt modelId="{A0695687-B90E-4948-ABBD-0712616C1F85}" type="pres">
      <dgm:prSet presAssocID="{7DC7D764-2A47-4386-98FC-F932DBCEA95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29A9543-3BB1-420B-9BA2-B5AA884D2A32}" type="pres">
      <dgm:prSet presAssocID="{A55424B6-2447-48AD-9D1C-A9E336816D7C}" presName="spacer" presStyleCnt="0"/>
      <dgm:spPr/>
    </dgm:pt>
    <dgm:pt modelId="{9F137842-AE65-4494-AE10-5BB253040300}" type="pres">
      <dgm:prSet presAssocID="{B942DCFD-DD4C-4BEA-8FC8-02DCA749FE8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F18EFCE-A644-4049-85D0-FA8D4D180243}" type="pres">
      <dgm:prSet presAssocID="{E0DCD11F-6980-47A1-9811-C0B47B4D9F6F}" presName="spacer" presStyleCnt="0"/>
      <dgm:spPr/>
    </dgm:pt>
    <dgm:pt modelId="{4FDD0029-99C2-459D-A85A-0E80B643C6A6}" type="pres">
      <dgm:prSet presAssocID="{3F3A509F-55F1-4836-BC09-F00AF1367B1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A585B50-E156-42A9-985E-6FF500EE80BF}" type="pres">
      <dgm:prSet presAssocID="{23926A0B-3008-418A-9874-7100EB681EE9}" presName="spacer" presStyleCnt="0"/>
      <dgm:spPr/>
    </dgm:pt>
    <dgm:pt modelId="{655B3DA4-B739-4E8B-8E2F-5D451A19820A}" type="pres">
      <dgm:prSet presAssocID="{EFF80BE1-049F-4B13-97D3-4196DADF197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04E594B-F76D-4670-B58A-993297A4C39E}" type="pres">
      <dgm:prSet presAssocID="{3533FE07-9B98-41D1-9F4A-54251C0A63C1}" presName="spacer" presStyleCnt="0"/>
      <dgm:spPr/>
    </dgm:pt>
    <dgm:pt modelId="{1D750E26-0B2B-4D88-A000-ECB51A79D522}" type="pres">
      <dgm:prSet presAssocID="{C600C61C-1970-472F-9397-0E59538F228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1197334-4299-452E-804E-CA57CDCEA319}" type="pres">
      <dgm:prSet presAssocID="{B861D444-1009-4BBA-B18E-4DEB2736643D}" presName="spacer" presStyleCnt="0"/>
      <dgm:spPr/>
    </dgm:pt>
    <dgm:pt modelId="{001EDED2-0B65-444A-9E11-8E2366B517BD}" type="pres">
      <dgm:prSet presAssocID="{1F3CC934-41DE-4A8D-9408-369FB129F49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4627E05-0634-44D4-8C86-AFAB99EBE7A8}" srcId="{35713806-DC55-461F-822C-7C980DE9411A}" destId="{402B9D71-8851-4542-A2EC-F8C35221EB27}" srcOrd="0" destOrd="0" parTransId="{43965CB0-16E9-4CD8-A1D5-A123F7BF5A3F}" sibTransId="{B9E267D0-1ADD-425A-88E7-A6F56005EB11}"/>
    <dgm:cxn modelId="{1013AA05-84AC-43EA-8B65-26337046C882}" type="presOf" srcId="{3F3A509F-55F1-4836-BC09-F00AF1367B1C}" destId="{4FDD0029-99C2-459D-A85A-0E80B643C6A6}" srcOrd="0" destOrd="0" presId="urn:microsoft.com/office/officeart/2005/8/layout/vList2"/>
    <dgm:cxn modelId="{75162821-D071-4551-866B-494833CCED14}" type="presOf" srcId="{402B9D71-8851-4542-A2EC-F8C35221EB27}" destId="{0981DE78-C67B-43E4-884A-D096BE93FECA}" srcOrd="0" destOrd="0" presId="urn:microsoft.com/office/officeart/2005/8/layout/vList2"/>
    <dgm:cxn modelId="{B31F3F41-1E2D-421D-B2D9-7F3CD1F224F2}" srcId="{35713806-DC55-461F-822C-7C980DE9411A}" destId="{EFF80BE1-049F-4B13-97D3-4196DADF1973}" srcOrd="4" destOrd="0" parTransId="{175CE840-53A6-45DC-A99C-5FD4749F19C1}" sibTransId="{3533FE07-9B98-41D1-9F4A-54251C0A63C1}"/>
    <dgm:cxn modelId="{EB0F944A-889C-43B2-AA59-E683C1E42A20}" srcId="{35713806-DC55-461F-822C-7C980DE9411A}" destId="{C600C61C-1970-472F-9397-0E59538F2286}" srcOrd="5" destOrd="0" parTransId="{A4D818FD-5F6F-4399-9BEE-AF57A8D3CEAC}" sibTransId="{B861D444-1009-4BBA-B18E-4DEB2736643D}"/>
    <dgm:cxn modelId="{B1CC314D-81AB-44A9-9485-31793110FC2E}" srcId="{35713806-DC55-461F-822C-7C980DE9411A}" destId="{7DC7D764-2A47-4386-98FC-F932DBCEA957}" srcOrd="1" destOrd="0" parTransId="{0B865248-BB25-4B5F-A08E-463B1541AD84}" sibTransId="{A55424B6-2447-48AD-9D1C-A9E336816D7C}"/>
    <dgm:cxn modelId="{34467772-CD53-4179-8F74-3F707141C7FE}" type="presOf" srcId="{B942DCFD-DD4C-4BEA-8FC8-02DCA749FE80}" destId="{9F137842-AE65-4494-AE10-5BB253040300}" srcOrd="0" destOrd="0" presId="urn:microsoft.com/office/officeart/2005/8/layout/vList2"/>
    <dgm:cxn modelId="{6B8AF490-C3FA-4953-B607-075AC58894CC}" type="presOf" srcId="{1F3CC934-41DE-4A8D-9408-369FB129F49A}" destId="{001EDED2-0B65-444A-9E11-8E2366B517BD}" srcOrd="0" destOrd="0" presId="urn:microsoft.com/office/officeart/2005/8/layout/vList2"/>
    <dgm:cxn modelId="{23037991-BBDE-47BC-976F-2472D0973FE6}" srcId="{35713806-DC55-461F-822C-7C980DE9411A}" destId="{1F3CC934-41DE-4A8D-9408-369FB129F49A}" srcOrd="6" destOrd="0" parTransId="{D457761D-8A40-4A69-A070-96A2FEE03FF1}" sibTransId="{CED930B4-D0EF-468A-8334-6325F1E35ECD}"/>
    <dgm:cxn modelId="{CE46AEA7-DBE0-47F2-9624-1247E90A2AA2}" type="presOf" srcId="{35713806-DC55-461F-822C-7C980DE9411A}" destId="{1B8D6364-1984-45DE-BEE4-7ABE0705C9E0}" srcOrd="0" destOrd="0" presId="urn:microsoft.com/office/officeart/2005/8/layout/vList2"/>
    <dgm:cxn modelId="{064B06B1-5340-4030-B9F8-1B4A9E6F3932}" srcId="{35713806-DC55-461F-822C-7C980DE9411A}" destId="{3F3A509F-55F1-4836-BC09-F00AF1367B1C}" srcOrd="3" destOrd="0" parTransId="{9D37F1AA-6309-4B0D-A592-0B38FDCFB02E}" sibTransId="{23926A0B-3008-418A-9874-7100EB681EE9}"/>
    <dgm:cxn modelId="{59B1EBC7-090E-4AC9-85F9-469BE9C9A582}" type="presOf" srcId="{7DC7D764-2A47-4386-98FC-F932DBCEA957}" destId="{A0695687-B90E-4948-ABBD-0712616C1F85}" srcOrd="0" destOrd="0" presId="urn:microsoft.com/office/officeart/2005/8/layout/vList2"/>
    <dgm:cxn modelId="{057A75C8-9F6E-42A6-98D1-4AD556A90B51}" type="presOf" srcId="{EFF80BE1-049F-4B13-97D3-4196DADF1973}" destId="{655B3DA4-B739-4E8B-8E2F-5D451A19820A}" srcOrd="0" destOrd="0" presId="urn:microsoft.com/office/officeart/2005/8/layout/vList2"/>
    <dgm:cxn modelId="{9C7843D5-34AF-4CF4-9681-27C587BBD253}" srcId="{35713806-DC55-461F-822C-7C980DE9411A}" destId="{B942DCFD-DD4C-4BEA-8FC8-02DCA749FE80}" srcOrd="2" destOrd="0" parTransId="{BEF32A72-DD31-4DEC-9918-08E94C0A1614}" sibTransId="{E0DCD11F-6980-47A1-9811-C0B47B4D9F6F}"/>
    <dgm:cxn modelId="{89D96AFD-D6EF-4ADA-9B80-5306E4889B81}" type="presOf" srcId="{C600C61C-1970-472F-9397-0E59538F2286}" destId="{1D750E26-0B2B-4D88-A000-ECB51A79D522}" srcOrd="0" destOrd="0" presId="urn:microsoft.com/office/officeart/2005/8/layout/vList2"/>
    <dgm:cxn modelId="{2D6160A5-729F-4EDC-B424-689357ACFD43}" type="presParOf" srcId="{1B8D6364-1984-45DE-BEE4-7ABE0705C9E0}" destId="{0981DE78-C67B-43E4-884A-D096BE93FECA}" srcOrd="0" destOrd="0" presId="urn:microsoft.com/office/officeart/2005/8/layout/vList2"/>
    <dgm:cxn modelId="{24844393-E951-4AF1-9040-67718EA9BB8E}" type="presParOf" srcId="{1B8D6364-1984-45DE-BEE4-7ABE0705C9E0}" destId="{6D0EBB72-82C5-456A-A81E-6E2E21593DB4}" srcOrd="1" destOrd="0" presId="urn:microsoft.com/office/officeart/2005/8/layout/vList2"/>
    <dgm:cxn modelId="{C4C960B7-21CB-40C8-87C0-B609E2C3E14F}" type="presParOf" srcId="{1B8D6364-1984-45DE-BEE4-7ABE0705C9E0}" destId="{A0695687-B90E-4948-ABBD-0712616C1F85}" srcOrd="2" destOrd="0" presId="urn:microsoft.com/office/officeart/2005/8/layout/vList2"/>
    <dgm:cxn modelId="{FF444EEC-7BAC-47A7-9436-11E1B23DE420}" type="presParOf" srcId="{1B8D6364-1984-45DE-BEE4-7ABE0705C9E0}" destId="{A29A9543-3BB1-420B-9BA2-B5AA884D2A32}" srcOrd="3" destOrd="0" presId="urn:microsoft.com/office/officeart/2005/8/layout/vList2"/>
    <dgm:cxn modelId="{30C74999-400A-44FE-A446-2D288AC2A263}" type="presParOf" srcId="{1B8D6364-1984-45DE-BEE4-7ABE0705C9E0}" destId="{9F137842-AE65-4494-AE10-5BB253040300}" srcOrd="4" destOrd="0" presId="urn:microsoft.com/office/officeart/2005/8/layout/vList2"/>
    <dgm:cxn modelId="{B8EE8CA2-8F5D-4D66-9047-7C6BEBFDF482}" type="presParOf" srcId="{1B8D6364-1984-45DE-BEE4-7ABE0705C9E0}" destId="{AF18EFCE-A644-4049-85D0-FA8D4D180243}" srcOrd="5" destOrd="0" presId="urn:microsoft.com/office/officeart/2005/8/layout/vList2"/>
    <dgm:cxn modelId="{6CC753F8-1BCF-4C4C-B472-C49210B4E948}" type="presParOf" srcId="{1B8D6364-1984-45DE-BEE4-7ABE0705C9E0}" destId="{4FDD0029-99C2-459D-A85A-0E80B643C6A6}" srcOrd="6" destOrd="0" presId="urn:microsoft.com/office/officeart/2005/8/layout/vList2"/>
    <dgm:cxn modelId="{4A541FAA-6471-48CF-B46E-236A2C92138D}" type="presParOf" srcId="{1B8D6364-1984-45DE-BEE4-7ABE0705C9E0}" destId="{0A585B50-E156-42A9-985E-6FF500EE80BF}" srcOrd="7" destOrd="0" presId="urn:microsoft.com/office/officeart/2005/8/layout/vList2"/>
    <dgm:cxn modelId="{0341E070-52F1-40E3-A450-04509345F00C}" type="presParOf" srcId="{1B8D6364-1984-45DE-BEE4-7ABE0705C9E0}" destId="{655B3DA4-B739-4E8B-8E2F-5D451A19820A}" srcOrd="8" destOrd="0" presId="urn:microsoft.com/office/officeart/2005/8/layout/vList2"/>
    <dgm:cxn modelId="{65D487D8-1920-4026-B536-5A8EB178B98A}" type="presParOf" srcId="{1B8D6364-1984-45DE-BEE4-7ABE0705C9E0}" destId="{104E594B-F76D-4670-B58A-993297A4C39E}" srcOrd="9" destOrd="0" presId="urn:microsoft.com/office/officeart/2005/8/layout/vList2"/>
    <dgm:cxn modelId="{F55F826C-3BC4-4694-BEB3-92A1767D511F}" type="presParOf" srcId="{1B8D6364-1984-45DE-BEE4-7ABE0705C9E0}" destId="{1D750E26-0B2B-4D88-A000-ECB51A79D522}" srcOrd="10" destOrd="0" presId="urn:microsoft.com/office/officeart/2005/8/layout/vList2"/>
    <dgm:cxn modelId="{FC43E6A0-C60E-473A-9A09-CDE2A792AA61}" type="presParOf" srcId="{1B8D6364-1984-45DE-BEE4-7ABE0705C9E0}" destId="{71197334-4299-452E-804E-CA57CDCEA319}" srcOrd="11" destOrd="0" presId="urn:microsoft.com/office/officeart/2005/8/layout/vList2"/>
    <dgm:cxn modelId="{37E5FE12-7B15-4929-B523-F1E0D65F50E6}" type="presParOf" srcId="{1B8D6364-1984-45DE-BEE4-7ABE0705C9E0}" destId="{001EDED2-0B65-444A-9E11-8E2366B517B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B8D58-87FE-4DA5-BCA1-FAB03E01EE73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9089C5-515B-4E62-BBD7-FC065BD158ED}">
      <dgm:prSet/>
      <dgm:spPr/>
      <dgm:t>
        <a:bodyPr/>
        <a:lstStyle/>
        <a:p>
          <a:r>
            <a:rPr lang="da-DK" dirty="0"/>
            <a:t>Huller i tag: firma har forsøgt at lappe udefra</a:t>
          </a:r>
        </a:p>
      </dgm:t>
    </dgm:pt>
    <dgm:pt modelId="{73AE572D-2E9C-4B5E-B3A2-F0D4D6377966}" type="parTrans" cxnId="{7D34BF42-7F74-4264-A5C9-79C0A2B9197B}">
      <dgm:prSet/>
      <dgm:spPr/>
      <dgm:t>
        <a:bodyPr/>
        <a:lstStyle/>
        <a:p>
          <a:endParaRPr lang="da-DK"/>
        </a:p>
      </dgm:t>
    </dgm:pt>
    <dgm:pt modelId="{5FB55F70-E2D3-4D38-B32B-F74AA76844BC}" type="sibTrans" cxnId="{7D34BF42-7F74-4264-A5C9-79C0A2B9197B}">
      <dgm:prSet/>
      <dgm:spPr/>
      <dgm:t>
        <a:bodyPr/>
        <a:lstStyle/>
        <a:p>
          <a:endParaRPr lang="da-DK"/>
        </a:p>
      </dgm:t>
    </dgm:pt>
    <dgm:pt modelId="{440A19E3-1A66-4C45-9C27-BEC235F8B1E6}">
      <dgm:prSet/>
      <dgm:spPr/>
      <dgm:t>
        <a:bodyPr/>
        <a:lstStyle/>
        <a:p>
          <a:r>
            <a:rPr lang="da-DK" dirty="0"/>
            <a:t>Vand i kælderen: mysteriet ikke helt løst, men vandet forsvundet</a:t>
          </a:r>
        </a:p>
      </dgm:t>
    </dgm:pt>
    <dgm:pt modelId="{AB6479D3-8064-4B31-9227-FA23EFCE57DF}" type="parTrans" cxnId="{E6B19106-7372-42DF-A6DA-5016BEA370FF}">
      <dgm:prSet/>
      <dgm:spPr/>
      <dgm:t>
        <a:bodyPr/>
        <a:lstStyle/>
        <a:p>
          <a:endParaRPr lang="da-DK"/>
        </a:p>
      </dgm:t>
    </dgm:pt>
    <dgm:pt modelId="{FC5C45BB-DCA3-4F0B-9897-B17EF71851E0}" type="sibTrans" cxnId="{E6B19106-7372-42DF-A6DA-5016BEA370FF}">
      <dgm:prSet/>
      <dgm:spPr/>
      <dgm:t>
        <a:bodyPr/>
        <a:lstStyle/>
        <a:p>
          <a:endParaRPr lang="da-DK"/>
        </a:p>
      </dgm:t>
    </dgm:pt>
    <dgm:pt modelId="{F3F2B3C4-6712-4B0A-85D8-4FAF40C057F7}" type="pres">
      <dgm:prSet presAssocID="{066B8D58-87FE-4DA5-BCA1-FAB03E01EE73}" presName="vert0" presStyleCnt="0">
        <dgm:presLayoutVars>
          <dgm:dir/>
          <dgm:animOne val="branch"/>
          <dgm:animLvl val="lvl"/>
        </dgm:presLayoutVars>
      </dgm:prSet>
      <dgm:spPr/>
    </dgm:pt>
    <dgm:pt modelId="{07014044-5036-4DC6-90AF-23D800AE609F}" type="pres">
      <dgm:prSet presAssocID="{E49089C5-515B-4E62-BBD7-FC065BD158ED}" presName="thickLine" presStyleLbl="alignNode1" presStyleIdx="0" presStyleCnt="2"/>
      <dgm:spPr/>
    </dgm:pt>
    <dgm:pt modelId="{5F1D89C3-96C8-4A4B-BDA9-FCDD58FDB1EB}" type="pres">
      <dgm:prSet presAssocID="{E49089C5-515B-4E62-BBD7-FC065BD158ED}" presName="horz1" presStyleCnt="0"/>
      <dgm:spPr/>
    </dgm:pt>
    <dgm:pt modelId="{9CDAD327-8CAD-44C3-84B3-119997D227D0}" type="pres">
      <dgm:prSet presAssocID="{E49089C5-515B-4E62-BBD7-FC065BD158ED}" presName="tx1" presStyleLbl="revTx" presStyleIdx="0" presStyleCnt="2"/>
      <dgm:spPr/>
    </dgm:pt>
    <dgm:pt modelId="{346E0290-56D3-4912-871D-23E012D79B79}" type="pres">
      <dgm:prSet presAssocID="{E49089C5-515B-4E62-BBD7-FC065BD158ED}" presName="vert1" presStyleCnt="0"/>
      <dgm:spPr/>
    </dgm:pt>
    <dgm:pt modelId="{CC9898FC-B112-4855-AE88-670F425C7D80}" type="pres">
      <dgm:prSet presAssocID="{440A19E3-1A66-4C45-9C27-BEC235F8B1E6}" presName="thickLine" presStyleLbl="alignNode1" presStyleIdx="1" presStyleCnt="2"/>
      <dgm:spPr/>
    </dgm:pt>
    <dgm:pt modelId="{A9442FE8-508A-4F94-BABC-0D49BEC17A10}" type="pres">
      <dgm:prSet presAssocID="{440A19E3-1A66-4C45-9C27-BEC235F8B1E6}" presName="horz1" presStyleCnt="0"/>
      <dgm:spPr/>
    </dgm:pt>
    <dgm:pt modelId="{CCFAFC91-259D-41B5-8912-674773514450}" type="pres">
      <dgm:prSet presAssocID="{440A19E3-1A66-4C45-9C27-BEC235F8B1E6}" presName="tx1" presStyleLbl="revTx" presStyleIdx="1" presStyleCnt="2"/>
      <dgm:spPr/>
    </dgm:pt>
    <dgm:pt modelId="{BF9F964A-E78C-494B-96AA-B1FB2C686C5D}" type="pres">
      <dgm:prSet presAssocID="{440A19E3-1A66-4C45-9C27-BEC235F8B1E6}" presName="vert1" presStyleCnt="0"/>
      <dgm:spPr/>
    </dgm:pt>
  </dgm:ptLst>
  <dgm:cxnLst>
    <dgm:cxn modelId="{E6B19106-7372-42DF-A6DA-5016BEA370FF}" srcId="{066B8D58-87FE-4DA5-BCA1-FAB03E01EE73}" destId="{440A19E3-1A66-4C45-9C27-BEC235F8B1E6}" srcOrd="1" destOrd="0" parTransId="{AB6479D3-8064-4B31-9227-FA23EFCE57DF}" sibTransId="{FC5C45BB-DCA3-4F0B-9897-B17EF71851E0}"/>
    <dgm:cxn modelId="{F32EA50D-AAD8-47B2-8FEE-6CE57CB5ECC0}" type="presOf" srcId="{066B8D58-87FE-4DA5-BCA1-FAB03E01EE73}" destId="{F3F2B3C4-6712-4B0A-85D8-4FAF40C057F7}" srcOrd="0" destOrd="0" presId="urn:microsoft.com/office/officeart/2008/layout/LinedList"/>
    <dgm:cxn modelId="{7D34BF42-7F74-4264-A5C9-79C0A2B9197B}" srcId="{066B8D58-87FE-4DA5-BCA1-FAB03E01EE73}" destId="{E49089C5-515B-4E62-BBD7-FC065BD158ED}" srcOrd="0" destOrd="0" parTransId="{73AE572D-2E9C-4B5E-B3A2-F0D4D6377966}" sibTransId="{5FB55F70-E2D3-4D38-B32B-F74AA76844BC}"/>
    <dgm:cxn modelId="{94337366-6578-4E13-8064-32AC8EDA6732}" type="presOf" srcId="{E49089C5-515B-4E62-BBD7-FC065BD158ED}" destId="{9CDAD327-8CAD-44C3-84B3-119997D227D0}" srcOrd="0" destOrd="0" presId="urn:microsoft.com/office/officeart/2008/layout/LinedList"/>
    <dgm:cxn modelId="{CAEA5DB8-E3ED-496A-8901-8D01D6E774C8}" type="presOf" srcId="{440A19E3-1A66-4C45-9C27-BEC235F8B1E6}" destId="{CCFAFC91-259D-41B5-8912-674773514450}" srcOrd="0" destOrd="0" presId="urn:microsoft.com/office/officeart/2008/layout/LinedList"/>
    <dgm:cxn modelId="{5EF8A9D6-A163-44FA-8D25-E50A3980275B}" type="presParOf" srcId="{F3F2B3C4-6712-4B0A-85D8-4FAF40C057F7}" destId="{07014044-5036-4DC6-90AF-23D800AE609F}" srcOrd="0" destOrd="0" presId="urn:microsoft.com/office/officeart/2008/layout/LinedList"/>
    <dgm:cxn modelId="{34B05F91-8E11-445D-BE7E-0D53011D561F}" type="presParOf" srcId="{F3F2B3C4-6712-4B0A-85D8-4FAF40C057F7}" destId="{5F1D89C3-96C8-4A4B-BDA9-FCDD58FDB1EB}" srcOrd="1" destOrd="0" presId="urn:microsoft.com/office/officeart/2008/layout/LinedList"/>
    <dgm:cxn modelId="{6F1783D5-60F0-4384-AD32-D2484F7CA3E8}" type="presParOf" srcId="{5F1D89C3-96C8-4A4B-BDA9-FCDD58FDB1EB}" destId="{9CDAD327-8CAD-44C3-84B3-119997D227D0}" srcOrd="0" destOrd="0" presId="urn:microsoft.com/office/officeart/2008/layout/LinedList"/>
    <dgm:cxn modelId="{60F7810E-7D2E-4A14-9FAD-8A9210F969CA}" type="presParOf" srcId="{5F1D89C3-96C8-4A4B-BDA9-FCDD58FDB1EB}" destId="{346E0290-56D3-4912-871D-23E012D79B79}" srcOrd="1" destOrd="0" presId="urn:microsoft.com/office/officeart/2008/layout/LinedList"/>
    <dgm:cxn modelId="{8B6FF3F3-BFC1-4D1B-9B29-E3B770DC750F}" type="presParOf" srcId="{F3F2B3C4-6712-4B0A-85D8-4FAF40C057F7}" destId="{CC9898FC-B112-4855-AE88-670F425C7D80}" srcOrd="2" destOrd="0" presId="urn:microsoft.com/office/officeart/2008/layout/LinedList"/>
    <dgm:cxn modelId="{B0167802-BFAB-40CE-90B4-84B8EF21250B}" type="presParOf" srcId="{F3F2B3C4-6712-4B0A-85D8-4FAF40C057F7}" destId="{A9442FE8-508A-4F94-BABC-0D49BEC17A10}" srcOrd="3" destOrd="0" presId="urn:microsoft.com/office/officeart/2008/layout/LinedList"/>
    <dgm:cxn modelId="{D1605D08-EE1C-40AA-AD62-F49979F3033A}" type="presParOf" srcId="{A9442FE8-508A-4F94-BABC-0D49BEC17A10}" destId="{CCFAFC91-259D-41B5-8912-674773514450}" srcOrd="0" destOrd="0" presId="urn:microsoft.com/office/officeart/2008/layout/LinedList"/>
    <dgm:cxn modelId="{FE2503D8-A941-4A46-98B6-D29E13D855B7}" type="presParOf" srcId="{A9442FE8-508A-4F94-BABC-0D49BEC17A10}" destId="{BF9F964A-E78C-494B-96AA-B1FB2C686C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6F22B9-6CA1-43AF-8BE8-CAA57E95BE2D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7AF407A-E38C-4006-8D1C-47D883F61889}">
      <dgm:prSet/>
      <dgm:spPr/>
      <dgm:t>
        <a:bodyPr/>
        <a:lstStyle/>
        <a:p>
          <a:r>
            <a:rPr lang="da-DK" dirty="0">
              <a:solidFill>
                <a:schemeClr val="tx1"/>
              </a:solidFill>
            </a:rPr>
            <a:t>VVS-tjek ved salg: vi anbefaler vores nye hus-VVS, således at rapporterne er enslydende</a:t>
          </a:r>
          <a:endParaRPr lang="en-US" dirty="0">
            <a:solidFill>
              <a:schemeClr val="tx1"/>
            </a:solidFill>
          </a:endParaRPr>
        </a:p>
      </dgm:t>
    </dgm:pt>
    <dgm:pt modelId="{EDFCB58C-BE0E-48D7-9014-E4F751E75D8D}" type="parTrans" cxnId="{09A0AA86-D484-4F0E-9A23-9A5E8E029A3A}">
      <dgm:prSet/>
      <dgm:spPr/>
      <dgm:t>
        <a:bodyPr/>
        <a:lstStyle/>
        <a:p>
          <a:endParaRPr lang="en-US"/>
        </a:p>
      </dgm:t>
    </dgm:pt>
    <dgm:pt modelId="{81784EEC-E5FE-47CF-9F03-DF18E5439B4D}" type="sibTrans" cxnId="{09A0AA86-D484-4F0E-9A23-9A5E8E029A3A}">
      <dgm:prSet/>
      <dgm:spPr/>
      <dgm:t>
        <a:bodyPr/>
        <a:lstStyle/>
        <a:p>
          <a:endParaRPr lang="en-US"/>
        </a:p>
      </dgm:t>
    </dgm:pt>
    <dgm:pt modelId="{37C32E1D-D5E8-4212-B557-0E14DB6B09AF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Henvendelse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til</a:t>
          </a:r>
          <a:r>
            <a:rPr lang="en-US" dirty="0">
              <a:solidFill>
                <a:schemeClr val="tx1"/>
              </a:solidFill>
            </a:rPr>
            <a:t> Dan Hove </a:t>
          </a:r>
          <a:r>
            <a:rPr lang="en-US" dirty="0" err="1">
              <a:solidFill>
                <a:schemeClr val="tx1"/>
              </a:solidFill>
            </a:rPr>
            <a:t>gennem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bestyrelsen</a:t>
          </a:r>
          <a:endParaRPr lang="en-US" dirty="0">
            <a:solidFill>
              <a:schemeClr val="tx1"/>
            </a:solidFill>
          </a:endParaRPr>
        </a:p>
      </dgm:t>
    </dgm:pt>
    <dgm:pt modelId="{F231BDD4-2639-4BD0-A186-11218E20B5C9}" type="parTrans" cxnId="{F12EF03D-E08A-4219-87F2-40F15337CC69}">
      <dgm:prSet/>
      <dgm:spPr/>
      <dgm:t>
        <a:bodyPr/>
        <a:lstStyle/>
        <a:p>
          <a:endParaRPr lang="da-DK"/>
        </a:p>
      </dgm:t>
    </dgm:pt>
    <dgm:pt modelId="{144A5E4B-307D-409B-B9F0-B7F08D22E294}" type="sibTrans" cxnId="{F12EF03D-E08A-4219-87F2-40F15337CC69}">
      <dgm:prSet/>
      <dgm:spPr/>
      <dgm:t>
        <a:bodyPr/>
        <a:lstStyle/>
        <a:p>
          <a:endParaRPr lang="da-DK"/>
        </a:p>
      </dgm:t>
    </dgm:pt>
    <dgm:pt modelId="{13A46F3F-F2CB-4AE9-8E62-872C8041ABC6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Altanvedligehold</a:t>
          </a:r>
          <a:endParaRPr lang="en-US" dirty="0">
            <a:solidFill>
              <a:schemeClr val="tx1"/>
            </a:solidFill>
          </a:endParaRPr>
        </a:p>
      </dgm:t>
    </dgm:pt>
    <dgm:pt modelId="{E92225E6-9DC5-41C0-9D7F-A44BCE1FD979}" type="parTrans" cxnId="{CBA5ECDC-EE9E-4F71-A86B-4E8E08E998D1}">
      <dgm:prSet/>
      <dgm:spPr/>
      <dgm:t>
        <a:bodyPr/>
        <a:lstStyle/>
        <a:p>
          <a:endParaRPr lang="da-DK"/>
        </a:p>
      </dgm:t>
    </dgm:pt>
    <dgm:pt modelId="{3727BEF7-88F5-4B55-B097-CFC67C7F76C7}" type="sibTrans" cxnId="{CBA5ECDC-EE9E-4F71-A86B-4E8E08E998D1}">
      <dgm:prSet/>
      <dgm:spPr/>
      <dgm:t>
        <a:bodyPr/>
        <a:lstStyle/>
        <a:p>
          <a:endParaRPr lang="da-DK"/>
        </a:p>
      </dgm:t>
    </dgm:pt>
    <dgm:pt modelId="{D602F4CA-FEE3-4596-8DEF-290AF11C60D2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Udsugning</a:t>
          </a:r>
          <a:r>
            <a:rPr lang="en-US" dirty="0">
              <a:solidFill>
                <a:schemeClr val="tx1"/>
              </a:solidFill>
            </a:rPr>
            <a:t> husk </a:t>
          </a:r>
          <a:r>
            <a:rPr lang="en-US" dirty="0" err="1">
              <a:solidFill>
                <a:schemeClr val="tx1"/>
              </a:solidFill>
            </a:rPr>
            <a:t>tre</a:t>
          </a:r>
          <a:r>
            <a:rPr lang="en-US" dirty="0">
              <a:solidFill>
                <a:schemeClr val="tx1"/>
              </a:solidFill>
            </a:rPr>
            <a:t> ting </a:t>
          </a:r>
        </a:p>
      </dgm:t>
    </dgm:pt>
    <dgm:pt modelId="{832CDCF2-23CA-438C-8D90-C6A98388F52D}" type="parTrans" cxnId="{FACCA673-3C73-410D-94C2-B1092E0D384B}">
      <dgm:prSet/>
      <dgm:spPr/>
      <dgm:t>
        <a:bodyPr/>
        <a:lstStyle/>
        <a:p>
          <a:endParaRPr lang="da-DK"/>
        </a:p>
      </dgm:t>
    </dgm:pt>
    <dgm:pt modelId="{91F71F95-94A3-4803-B05A-769A9BAEAE44}" type="sibTrans" cxnId="{FACCA673-3C73-410D-94C2-B1092E0D384B}">
      <dgm:prSet/>
      <dgm:spPr/>
      <dgm:t>
        <a:bodyPr/>
        <a:lstStyle/>
        <a:p>
          <a:endParaRPr lang="da-DK"/>
        </a:p>
      </dgm:t>
    </dgm:pt>
    <dgm:pt modelId="{0EE125D8-9831-4486-A9C2-3D7B601AAE06}">
      <dgm:prSet/>
      <dgm:spPr/>
      <dgm:t>
        <a:bodyPr/>
        <a:lstStyle/>
        <a:p>
          <a:pPr algn="l"/>
          <a:r>
            <a:rPr lang="en-US" dirty="0">
              <a:solidFill>
                <a:schemeClr val="tx1"/>
              </a:solidFill>
            </a:rPr>
            <a:t>1. Ventilation </a:t>
          </a:r>
          <a:r>
            <a:rPr lang="en-US" dirty="0" err="1">
              <a:solidFill>
                <a:schemeClr val="tx1"/>
              </a:solidFill>
            </a:rPr>
            <a:t>altid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åben</a:t>
          </a:r>
          <a:r>
            <a:rPr lang="en-US" dirty="0">
              <a:solidFill>
                <a:schemeClr val="tx1"/>
              </a:solidFill>
            </a:rPr>
            <a:t> </a:t>
          </a:r>
        </a:p>
        <a:p>
          <a:pPr algn="l"/>
          <a:r>
            <a:rPr lang="en-US" dirty="0">
              <a:solidFill>
                <a:schemeClr val="tx1"/>
              </a:solidFill>
            </a:rPr>
            <a:t>2. </a:t>
          </a:r>
          <a:r>
            <a:rPr lang="en-US" dirty="0" err="1">
              <a:solidFill>
                <a:schemeClr val="tx1"/>
              </a:solidFill>
            </a:rPr>
            <a:t>Emhætte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uden</a:t>
          </a:r>
          <a:r>
            <a:rPr lang="en-US" dirty="0">
              <a:solidFill>
                <a:schemeClr val="tx1"/>
              </a:solidFill>
            </a:rPr>
            <a:t> motor </a:t>
          </a:r>
        </a:p>
        <a:p>
          <a:pPr algn="l"/>
          <a:r>
            <a:rPr lang="en-US" dirty="0">
              <a:solidFill>
                <a:schemeClr val="tx1"/>
              </a:solidFill>
            </a:rPr>
            <a:t>3. </a:t>
          </a:r>
          <a:r>
            <a:rPr lang="en-US" dirty="0" err="1">
              <a:solidFill>
                <a:schemeClr val="tx1"/>
              </a:solidFill>
            </a:rPr>
            <a:t>Rens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suget</a:t>
          </a:r>
          <a:endParaRPr lang="en-US" dirty="0">
            <a:solidFill>
              <a:schemeClr val="tx1"/>
            </a:solidFill>
          </a:endParaRPr>
        </a:p>
      </dgm:t>
    </dgm:pt>
    <dgm:pt modelId="{B3E95F8A-4A0C-4DC7-B71C-F54E391486F9}" type="parTrans" cxnId="{8AE7BA20-1B44-4D89-854F-9E0B32E2CEA3}">
      <dgm:prSet/>
      <dgm:spPr/>
      <dgm:t>
        <a:bodyPr/>
        <a:lstStyle/>
        <a:p>
          <a:endParaRPr lang="da-DK"/>
        </a:p>
      </dgm:t>
    </dgm:pt>
    <dgm:pt modelId="{7A7E62CE-C490-4E2E-8365-9E0E8643B48B}" type="sibTrans" cxnId="{8AE7BA20-1B44-4D89-854F-9E0B32E2CEA3}">
      <dgm:prSet/>
      <dgm:spPr/>
      <dgm:t>
        <a:bodyPr/>
        <a:lstStyle/>
        <a:p>
          <a:endParaRPr lang="da-DK"/>
        </a:p>
      </dgm:t>
    </dgm:pt>
    <dgm:pt modelId="{7883363B-F237-44F4-90C5-71D7D93240CA}">
      <dgm:prSet/>
      <dgm:spPr/>
      <dgm:t>
        <a:bodyPr/>
        <a:lstStyle/>
        <a:p>
          <a:pPr algn="l"/>
          <a:r>
            <a:rPr lang="en-US" dirty="0" err="1">
              <a:solidFill>
                <a:schemeClr val="tx1"/>
              </a:solidFill>
            </a:rPr>
            <a:t>Forandringer</a:t>
          </a:r>
          <a:r>
            <a:rPr lang="en-US" dirty="0">
              <a:solidFill>
                <a:schemeClr val="tx1"/>
              </a:solidFill>
            </a:rPr>
            <a:t> i </a:t>
          </a:r>
          <a:r>
            <a:rPr lang="en-US" dirty="0" err="1">
              <a:solidFill>
                <a:schemeClr val="tx1"/>
              </a:solidFill>
            </a:rPr>
            <a:t>lejligheder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skal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beskrives</a:t>
          </a:r>
          <a:r>
            <a:rPr lang="en-US" dirty="0">
              <a:solidFill>
                <a:schemeClr val="tx1"/>
              </a:solidFill>
            </a:rPr>
            <a:t> og </a:t>
          </a:r>
          <a:r>
            <a:rPr lang="en-US" dirty="0" err="1">
              <a:solidFill>
                <a:schemeClr val="tx1"/>
              </a:solidFill>
            </a:rPr>
            <a:t>vurderes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af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uafhængig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rådgiver</a:t>
          </a:r>
          <a:r>
            <a:rPr lang="en-US" dirty="0">
              <a:solidFill>
                <a:schemeClr val="tx1"/>
              </a:solidFill>
            </a:rPr>
            <a:t> og </a:t>
          </a:r>
          <a:r>
            <a:rPr lang="en-US" dirty="0" err="1">
              <a:solidFill>
                <a:schemeClr val="tx1"/>
              </a:solidFill>
            </a:rPr>
            <a:t>dernæst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godkendes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af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bestyrelsen</a:t>
          </a:r>
          <a:r>
            <a:rPr lang="en-US" dirty="0">
              <a:solidFill>
                <a:schemeClr val="tx1"/>
              </a:solidFill>
            </a:rPr>
            <a:t>  </a:t>
          </a:r>
        </a:p>
      </dgm:t>
    </dgm:pt>
    <dgm:pt modelId="{94058210-8F7D-4958-BCF7-7A879577376D}" type="parTrans" cxnId="{E9B5ECCF-991B-4C16-A97D-5B13007C7143}">
      <dgm:prSet/>
      <dgm:spPr/>
      <dgm:t>
        <a:bodyPr/>
        <a:lstStyle/>
        <a:p>
          <a:endParaRPr lang="da-DK"/>
        </a:p>
      </dgm:t>
    </dgm:pt>
    <dgm:pt modelId="{0A375C16-5462-4920-B08F-93643DC506C8}" type="sibTrans" cxnId="{E9B5ECCF-991B-4C16-A97D-5B13007C7143}">
      <dgm:prSet/>
      <dgm:spPr/>
      <dgm:t>
        <a:bodyPr/>
        <a:lstStyle/>
        <a:p>
          <a:endParaRPr lang="da-DK"/>
        </a:p>
      </dgm:t>
    </dgm:pt>
    <dgm:pt modelId="{07FCFB55-0C10-4079-BEF9-7938F7CE66D0}" type="pres">
      <dgm:prSet presAssocID="{976F22B9-6CA1-43AF-8BE8-CAA57E95BE2D}" presName="diagram" presStyleCnt="0">
        <dgm:presLayoutVars>
          <dgm:dir/>
          <dgm:resizeHandles val="exact"/>
        </dgm:presLayoutVars>
      </dgm:prSet>
      <dgm:spPr/>
    </dgm:pt>
    <dgm:pt modelId="{1E41371D-DF36-4279-BADC-BAC1088B144D}" type="pres">
      <dgm:prSet presAssocID="{C7AF407A-E38C-4006-8D1C-47D883F61889}" presName="node" presStyleLbl="node1" presStyleIdx="0" presStyleCnt="6">
        <dgm:presLayoutVars>
          <dgm:bulletEnabled val="1"/>
        </dgm:presLayoutVars>
      </dgm:prSet>
      <dgm:spPr/>
    </dgm:pt>
    <dgm:pt modelId="{0D20CFDA-E393-4330-8981-D90F3024C5E2}" type="pres">
      <dgm:prSet presAssocID="{81784EEC-E5FE-47CF-9F03-DF18E5439B4D}" presName="sibTrans" presStyleCnt="0"/>
      <dgm:spPr/>
    </dgm:pt>
    <dgm:pt modelId="{4545125D-3DF1-46AB-8C5E-1498C3191593}" type="pres">
      <dgm:prSet presAssocID="{37C32E1D-D5E8-4212-B557-0E14DB6B09AF}" presName="node" presStyleLbl="node1" presStyleIdx="1" presStyleCnt="6">
        <dgm:presLayoutVars>
          <dgm:bulletEnabled val="1"/>
        </dgm:presLayoutVars>
      </dgm:prSet>
      <dgm:spPr/>
    </dgm:pt>
    <dgm:pt modelId="{E908A7CC-D0E5-4ACA-88C2-61C8A7287E28}" type="pres">
      <dgm:prSet presAssocID="{144A5E4B-307D-409B-B9F0-B7F08D22E294}" presName="sibTrans" presStyleCnt="0"/>
      <dgm:spPr/>
    </dgm:pt>
    <dgm:pt modelId="{3ABC392D-2C16-468B-B6BA-C0CF019CAF6D}" type="pres">
      <dgm:prSet presAssocID="{13A46F3F-F2CB-4AE9-8E62-872C8041ABC6}" presName="node" presStyleLbl="node1" presStyleIdx="2" presStyleCnt="6">
        <dgm:presLayoutVars>
          <dgm:bulletEnabled val="1"/>
        </dgm:presLayoutVars>
      </dgm:prSet>
      <dgm:spPr/>
    </dgm:pt>
    <dgm:pt modelId="{7B445727-523E-433E-A3E7-5D6E01C06868}" type="pres">
      <dgm:prSet presAssocID="{3727BEF7-88F5-4B55-B097-CFC67C7F76C7}" presName="sibTrans" presStyleCnt="0"/>
      <dgm:spPr/>
    </dgm:pt>
    <dgm:pt modelId="{595770CA-3EF8-424A-A13F-444F98F14B5B}" type="pres">
      <dgm:prSet presAssocID="{D602F4CA-FEE3-4596-8DEF-290AF11C60D2}" presName="node" presStyleLbl="node1" presStyleIdx="3" presStyleCnt="6">
        <dgm:presLayoutVars>
          <dgm:bulletEnabled val="1"/>
        </dgm:presLayoutVars>
      </dgm:prSet>
      <dgm:spPr/>
    </dgm:pt>
    <dgm:pt modelId="{7B9FE06B-4E84-4D01-A461-5F9C5C6F5E08}" type="pres">
      <dgm:prSet presAssocID="{91F71F95-94A3-4803-B05A-769A9BAEAE44}" presName="sibTrans" presStyleCnt="0"/>
      <dgm:spPr/>
    </dgm:pt>
    <dgm:pt modelId="{A3012E38-4E0D-4D08-A4B4-99E1934ECA41}" type="pres">
      <dgm:prSet presAssocID="{0EE125D8-9831-4486-A9C2-3D7B601AAE06}" presName="node" presStyleLbl="node1" presStyleIdx="4" presStyleCnt="6">
        <dgm:presLayoutVars>
          <dgm:bulletEnabled val="1"/>
        </dgm:presLayoutVars>
      </dgm:prSet>
      <dgm:spPr/>
    </dgm:pt>
    <dgm:pt modelId="{825687E7-7AAA-4142-951B-4EE3893F6853}" type="pres">
      <dgm:prSet presAssocID="{7A7E62CE-C490-4E2E-8365-9E0E8643B48B}" presName="sibTrans" presStyleCnt="0"/>
      <dgm:spPr/>
    </dgm:pt>
    <dgm:pt modelId="{4E60184A-1278-47D0-8754-69E5F6119CEA}" type="pres">
      <dgm:prSet presAssocID="{7883363B-F237-44F4-90C5-71D7D93240CA}" presName="node" presStyleLbl="node1" presStyleIdx="5" presStyleCnt="6">
        <dgm:presLayoutVars>
          <dgm:bulletEnabled val="1"/>
        </dgm:presLayoutVars>
      </dgm:prSet>
      <dgm:spPr/>
    </dgm:pt>
  </dgm:ptLst>
  <dgm:cxnLst>
    <dgm:cxn modelId="{51FDF108-329F-44B9-804C-FB97C6E6AB74}" type="presOf" srcId="{0EE125D8-9831-4486-A9C2-3D7B601AAE06}" destId="{A3012E38-4E0D-4D08-A4B4-99E1934ECA41}" srcOrd="0" destOrd="0" presId="urn:microsoft.com/office/officeart/2005/8/layout/default"/>
    <dgm:cxn modelId="{8AE7BA20-1B44-4D89-854F-9E0B32E2CEA3}" srcId="{976F22B9-6CA1-43AF-8BE8-CAA57E95BE2D}" destId="{0EE125D8-9831-4486-A9C2-3D7B601AAE06}" srcOrd="4" destOrd="0" parTransId="{B3E95F8A-4A0C-4DC7-B71C-F54E391486F9}" sibTransId="{7A7E62CE-C490-4E2E-8365-9E0E8643B48B}"/>
    <dgm:cxn modelId="{75DFDC27-23E1-4947-BB9F-902A60EA6F59}" type="presOf" srcId="{37C32E1D-D5E8-4212-B557-0E14DB6B09AF}" destId="{4545125D-3DF1-46AB-8C5E-1498C3191593}" srcOrd="0" destOrd="0" presId="urn:microsoft.com/office/officeart/2005/8/layout/default"/>
    <dgm:cxn modelId="{F12EF03D-E08A-4219-87F2-40F15337CC69}" srcId="{976F22B9-6CA1-43AF-8BE8-CAA57E95BE2D}" destId="{37C32E1D-D5E8-4212-B557-0E14DB6B09AF}" srcOrd="1" destOrd="0" parTransId="{F231BDD4-2639-4BD0-A186-11218E20B5C9}" sibTransId="{144A5E4B-307D-409B-B9F0-B7F08D22E294}"/>
    <dgm:cxn modelId="{FACCA673-3C73-410D-94C2-B1092E0D384B}" srcId="{976F22B9-6CA1-43AF-8BE8-CAA57E95BE2D}" destId="{D602F4CA-FEE3-4596-8DEF-290AF11C60D2}" srcOrd="3" destOrd="0" parTransId="{832CDCF2-23CA-438C-8D90-C6A98388F52D}" sibTransId="{91F71F95-94A3-4803-B05A-769A9BAEAE44}"/>
    <dgm:cxn modelId="{7FCDB254-4A1C-4768-A0C7-54CAE19DB5E6}" type="presOf" srcId="{7883363B-F237-44F4-90C5-71D7D93240CA}" destId="{4E60184A-1278-47D0-8754-69E5F6119CEA}" srcOrd="0" destOrd="0" presId="urn:microsoft.com/office/officeart/2005/8/layout/default"/>
    <dgm:cxn modelId="{2B407580-7322-412B-B967-6475684E5BBE}" type="presOf" srcId="{13A46F3F-F2CB-4AE9-8E62-872C8041ABC6}" destId="{3ABC392D-2C16-468B-B6BA-C0CF019CAF6D}" srcOrd="0" destOrd="0" presId="urn:microsoft.com/office/officeart/2005/8/layout/default"/>
    <dgm:cxn modelId="{09A0AA86-D484-4F0E-9A23-9A5E8E029A3A}" srcId="{976F22B9-6CA1-43AF-8BE8-CAA57E95BE2D}" destId="{C7AF407A-E38C-4006-8D1C-47D883F61889}" srcOrd="0" destOrd="0" parTransId="{EDFCB58C-BE0E-48D7-9014-E4F751E75D8D}" sibTransId="{81784EEC-E5FE-47CF-9F03-DF18E5439B4D}"/>
    <dgm:cxn modelId="{CA56C996-A3A1-4CF6-97DB-EF49D03C912F}" type="presOf" srcId="{D602F4CA-FEE3-4596-8DEF-290AF11C60D2}" destId="{595770CA-3EF8-424A-A13F-444F98F14B5B}" srcOrd="0" destOrd="0" presId="urn:microsoft.com/office/officeart/2005/8/layout/default"/>
    <dgm:cxn modelId="{622F64AC-6DB4-4892-AC40-484AB658AD09}" type="presOf" srcId="{976F22B9-6CA1-43AF-8BE8-CAA57E95BE2D}" destId="{07FCFB55-0C10-4079-BEF9-7938F7CE66D0}" srcOrd="0" destOrd="0" presId="urn:microsoft.com/office/officeart/2005/8/layout/default"/>
    <dgm:cxn modelId="{72F8B6BF-0073-4A56-8D6B-6BD1C3193B22}" type="presOf" srcId="{C7AF407A-E38C-4006-8D1C-47D883F61889}" destId="{1E41371D-DF36-4279-BADC-BAC1088B144D}" srcOrd="0" destOrd="0" presId="urn:microsoft.com/office/officeart/2005/8/layout/default"/>
    <dgm:cxn modelId="{E9B5ECCF-991B-4C16-A97D-5B13007C7143}" srcId="{976F22B9-6CA1-43AF-8BE8-CAA57E95BE2D}" destId="{7883363B-F237-44F4-90C5-71D7D93240CA}" srcOrd="5" destOrd="0" parTransId="{94058210-8F7D-4958-BCF7-7A879577376D}" sibTransId="{0A375C16-5462-4920-B08F-93643DC506C8}"/>
    <dgm:cxn modelId="{CBA5ECDC-EE9E-4F71-A86B-4E8E08E998D1}" srcId="{976F22B9-6CA1-43AF-8BE8-CAA57E95BE2D}" destId="{13A46F3F-F2CB-4AE9-8E62-872C8041ABC6}" srcOrd="2" destOrd="0" parTransId="{E92225E6-9DC5-41C0-9D7F-A44BCE1FD979}" sibTransId="{3727BEF7-88F5-4B55-B097-CFC67C7F76C7}"/>
    <dgm:cxn modelId="{2A78A0F3-3FAF-477F-B605-D2CEDBBAAE5C}" type="presParOf" srcId="{07FCFB55-0C10-4079-BEF9-7938F7CE66D0}" destId="{1E41371D-DF36-4279-BADC-BAC1088B144D}" srcOrd="0" destOrd="0" presId="urn:microsoft.com/office/officeart/2005/8/layout/default"/>
    <dgm:cxn modelId="{2A7C8DEB-A71C-45A8-B32F-FC163BA87AEF}" type="presParOf" srcId="{07FCFB55-0C10-4079-BEF9-7938F7CE66D0}" destId="{0D20CFDA-E393-4330-8981-D90F3024C5E2}" srcOrd="1" destOrd="0" presId="urn:microsoft.com/office/officeart/2005/8/layout/default"/>
    <dgm:cxn modelId="{E9F151FA-00A2-43B1-A605-17BF64C256A1}" type="presParOf" srcId="{07FCFB55-0C10-4079-BEF9-7938F7CE66D0}" destId="{4545125D-3DF1-46AB-8C5E-1498C3191593}" srcOrd="2" destOrd="0" presId="urn:microsoft.com/office/officeart/2005/8/layout/default"/>
    <dgm:cxn modelId="{15F57D28-4070-4733-9D60-191D2A97E8A4}" type="presParOf" srcId="{07FCFB55-0C10-4079-BEF9-7938F7CE66D0}" destId="{E908A7CC-D0E5-4ACA-88C2-61C8A7287E28}" srcOrd="3" destOrd="0" presId="urn:microsoft.com/office/officeart/2005/8/layout/default"/>
    <dgm:cxn modelId="{40489B20-B18F-4513-B402-F2D37EB27BB2}" type="presParOf" srcId="{07FCFB55-0C10-4079-BEF9-7938F7CE66D0}" destId="{3ABC392D-2C16-468B-B6BA-C0CF019CAF6D}" srcOrd="4" destOrd="0" presId="urn:microsoft.com/office/officeart/2005/8/layout/default"/>
    <dgm:cxn modelId="{1957FAAF-D5D3-48F9-BDF6-CD3CC3319BF9}" type="presParOf" srcId="{07FCFB55-0C10-4079-BEF9-7938F7CE66D0}" destId="{7B445727-523E-433E-A3E7-5D6E01C06868}" srcOrd="5" destOrd="0" presId="urn:microsoft.com/office/officeart/2005/8/layout/default"/>
    <dgm:cxn modelId="{589F3C9F-33C1-443C-A6C0-9869926E0967}" type="presParOf" srcId="{07FCFB55-0C10-4079-BEF9-7938F7CE66D0}" destId="{595770CA-3EF8-424A-A13F-444F98F14B5B}" srcOrd="6" destOrd="0" presId="urn:microsoft.com/office/officeart/2005/8/layout/default"/>
    <dgm:cxn modelId="{B6AF3EE2-790A-4110-A947-82A589D9B6E1}" type="presParOf" srcId="{07FCFB55-0C10-4079-BEF9-7938F7CE66D0}" destId="{7B9FE06B-4E84-4D01-A461-5F9C5C6F5E08}" srcOrd="7" destOrd="0" presId="urn:microsoft.com/office/officeart/2005/8/layout/default"/>
    <dgm:cxn modelId="{B3B88BC7-C912-4116-8FD6-A9EDBCF7EF98}" type="presParOf" srcId="{07FCFB55-0C10-4079-BEF9-7938F7CE66D0}" destId="{A3012E38-4E0D-4D08-A4B4-99E1934ECA41}" srcOrd="8" destOrd="0" presId="urn:microsoft.com/office/officeart/2005/8/layout/default"/>
    <dgm:cxn modelId="{7AEC67F2-B678-4552-B669-7DE9CC2B40AB}" type="presParOf" srcId="{07FCFB55-0C10-4079-BEF9-7938F7CE66D0}" destId="{825687E7-7AAA-4142-951B-4EE3893F6853}" srcOrd="9" destOrd="0" presId="urn:microsoft.com/office/officeart/2005/8/layout/default"/>
    <dgm:cxn modelId="{C83D8884-7675-4BF8-ADC5-340E4690DB7F}" type="presParOf" srcId="{07FCFB55-0C10-4079-BEF9-7938F7CE66D0}" destId="{4E60184A-1278-47D0-8754-69E5F6119CE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1DE78-C67B-43E4-884A-D096BE93FECA}">
      <dsp:nvSpPr>
        <dsp:cNvPr id="0" name=""/>
        <dsp:cNvSpPr/>
      </dsp:nvSpPr>
      <dsp:spPr>
        <a:xfrm>
          <a:off x="0" y="30890"/>
          <a:ext cx="10961237" cy="491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>
              <a:solidFill>
                <a:schemeClr val="tx1"/>
              </a:solidFill>
            </a:rPr>
            <a:t>Anders: Bestyrelsesmail: Kontakt til DEAS, svarer på alle mails, fordeler opgaver (overblik)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988" y="54878"/>
        <a:ext cx="10913261" cy="443423"/>
      </dsp:txXfrm>
    </dsp:sp>
    <dsp:sp modelId="{A0695687-B90E-4948-ABBD-0712616C1F85}">
      <dsp:nvSpPr>
        <dsp:cNvPr id="0" name=""/>
        <dsp:cNvSpPr/>
      </dsp:nvSpPr>
      <dsp:spPr>
        <a:xfrm>
          <a:off x="0" y="582770"/>
          <a:ext cx="10961237" cy="491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>
              <a:solidFill>
                <a:schemeClr val="tx1"/>
              </a:solidFill>
            </a:rPr>
            <a:t>Jann &amp; Kurt: Byggesagen, møder med div. rådgivere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988" y="606758"/>
        <a:ext cx="10913261" cy="443423"/>
      </dsp:txXfrm>
    </dsp:sp>
    <dsp:sp modelId="{9F137842-AE65-4494-AE10-5BB253040300}">
      <dsp:nvSpPr>
        <dsp:cNvPr id="0" name=""/>
        <dsp:cNvSpPr/>
      </dsp:nvSpPr>
      <dsp:spPr>
        <a:xfrm>
          <a:off x="0" y="1134650"/>
          <a:ext cx="10961237" cy="491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>
              <a:solidFill>
                <a:schemeClr val="tx1"/>
              </a:solidFill>
            </a:rPr>
            <a:t>Kurt: Kontakt til </a:t>
          </a:r>
          <a:r>
            <a:rPr lang="da-DK" sz="2100" kern="1200" dirty="0" err="1">
              <a:solidFill>
                <a:schemeClr val="tx1"/>
              </a:solidFill>
            </a:rPr>
            <a:t>Gårdlauget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988" y="1158638"/>
        <a:ext cx="10913261" cy="443423"/>
      </dsp:txXfrm>
    </dsp:sp>
    <dsp:sp modelId="{4FDD0029-99C2-459D-A85A-0E80B643C6A6}">
      <dsp:nvSpPr>
        <dsp:cNvPr id="0" name=""/>
        <dsp:cNvSpPr/>
      </dsp:nvSpPr>
      <dsp:spPr>
        <a:xfrm>
          <a:off x="0" y="1686530"/>
          <a:ext cx="10961237" cy="491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>
              <a:solidFill>
                <a:schemeClr val="tx1"/>
              </a:solidFill>
            </a:rPr>
            <a:t>Andreas: Nyhedsbreve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988" y="1710518"/>
        <a:ext cx="10913261" cy="443423"/>
      </dsp:txXfrm>
    </dsp:sp>
    <dsp:sp modelId="{655B3DA4-B739-4E8B-8E2F-5D451A19820A}">
      <dsp:nvSpPr>
        <dsp:cNvPr id="0" name=""/>
        <dsp:cNvSpPr/>
      </dsp:nvSpPr>
      <dsp:spPr>
        <a:xfrm>
          <a:off x="0" y="2238410"/>
          <a:ext cx="10961237" cy="491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>
              <a:solidFill>
                <a:schemeClr val="tx1"/>
              </a:solidFill>
            </a:rPr>
            <a:t>Anna/Søren: Erhvervslejemål, lejelejlighed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988" y="2262398"/>
        <a:ext cx="10913261" cy="443423"/>
      </dsp:txXfrm>
    </dsp:sp>
    <dsp:sp modelId="{1D750E26-0B2B-4D88-A000-ECB51A79D522}">
      <dsp:nvSpPr>
        <dsp:cNvPr id="0" name=""/>
        <dsp:cNvSpPr/>
      </dsp:nvSpPr>
      <dsp:spPr>
        <a:xfrm>
          <a:off x="0" y="2790291"/>
          <a:ext cx="10961237" cy="491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>
              <a:solidFill>
                <a:schemeClr val="tx1"/>
              </a:solidFill>
            </a:rPr>
            <a:t>Lene: vaskeri, nøglebrikker, kontakt med Dan Hove 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988" y="2814279"/>
        <a:ext cx="10913261" cy="443423"/>
      </dsp:txXfrm>
    </dsp:sp>
    <dsp:sp modelId="{001EDED2-0B65-444A-9E11-8E2366B517BD}">
      <dsp:nvSpPr>
        <dsp:cNvPr id="0" name=""/>
        <dsp:cNvSpPr/>
      </dsp:nvSpPr>
      <dsp:spPr>
        <a:xfrm>
          <a:off x="0" y="3342171"/>
          <a:ext cx="10961237" cy="491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>
              <a:solidFill>
                <a:schemeClr val="tx1"/>
              </a:solidFill>
            </a:rPr>
            <a:t>Anna/Lene: salg, nye beboere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988" y="3366159"/>
        <a:ext cx="10913261" cy="443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14044-5036-4DC6-90AF-23D800AE609F}">
      <dsp:nvSpPr>
        <dsp:cNvPr id="0" name=""/>
        <dsp:cNvSpPr/>
      </dsp:nvSpPr>
      <dsp:spPr>
        <a:xfrm>
          <a:off x="0" y="0"/>
          <a:ext cx="521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DAD327-8CAD-44C3-84B3-119997D227D0}">
      <dsp:nvSpPr>
        <dsp:cNvPr id="0" name=""/>
        <dsp:cNvSpPr/>
      </dsp:nvSpPr>
      <dsp:spPr>
        <a:xfrm>
          <a:off x="0" y="0"/>
          <a:ext cx="5216400" cy="241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kern="1200" dirty="0"/>
            <a:t>Huller i tag: firma har forsøgt at lappe udefra</a:t>
          </a:r>
        </a:p>
      </dsp:txBody>
      <dsp:txXfrm>
        <a:off x="0" y="0"/>
        <a:ext cx="5216400" cy="2412676"/>
      </dsp:txXfrm>
    </dsp:sp>
    <dsp:sp modelId="{CC9898FC-B112-4855-AE88-670F425C7D80}">
      <dsp:nvSpPr>
        <dsp:cNvPr id="0" name=""/>
        <dsp:cNvSpPr/>
      </dsp:nvSpPr>
      <dsp:spPr>
        <a:xfrm>
          <a:off x="0" y="2412676"/>
          <a:ext cx="521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FAFC91-259D-41B5-8912-674773514450}">
      <dsp:nvSpPr>
        <dsp:cNvPr id="0" name=""/>
        <dsp:cNvSpPr/>
      </dsp:nvSpPr>
      <dsp:spPr>
        <a:xfrm>
          <a:off x="0" y="2412676"/>
          <a:ext cx="5216400" cy="2412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000" kern="1200" dirty="0"/>
            <a:t>Vand i kælderen: mysteriet ikke helt løst, men vandet forsvundet</a:t>
          </a:r>
        </a:p>
      </dsp:txBody>
      <dsp:txXfrm>
        <a:off x="0" y="2412676"/>
        <a:ext cx="5216400" cy="2412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1371D-DF36-4279-BADC-BAC1088B144D}">
      <dsp:nvSpPr>
        <dsp:cNvPr id="0" name=""/>
        <dsp:cNvSpPr/>
      </dsp:nvSpPr>
      <dsp:spPr>
        <a:xfrm>
          <a:off x="727894" y="1436"/>
          <a:ext cx="2970452" cy="17822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tx1"/>
              </a:solidFill>
            </a:rPr>
            <a:t>VVS-tjek ved salg: vi anbefaler vores nye hus-VVS, således at rapporterne er enslydende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7894" y="1436"/>
        <a:ext cx="2970452" cy="1782271"/>
      </dsp:txXfrm>
    </dsp:sp>
    <dsp:sp modelId="{4545125D-3DF1-46AB-8C5E-1498C3191593}">
      <dsp:nvSpPr>
        <dsp:cNvPr id="0" name=""/>
        <dsp:cNvSpPr/>
      </dsp:nvSpPr>
      <dsp:spPr>
        <a:xfrm>
          <a:off x="3995392" y="1436"/>
          <a:ext cx="2970452" cy="17822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Henvendelse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til</a:t>
          </a:r>
          <a:r>
            <a:rPr lang="en-US" sz="2000" kern="1200" dirty="0">
              <a:solidFill>
                <a:schemeClr val="tx1"/>
              </a:solidFill>
            </a:rPr>
            <a:t> Dan Hove </a:t>
          </a:r>
          <a:r>
            <a:rPr lang="en-US" sz="2000" kern="1200" dirty="0" err="1">
              <a:solidFill>
                <a:schemeClr val="tx1"/>
              </a:solidFill>
            </a:rPr>
            <a:t>gennem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bestyrelsen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995392" y="1436"/>
        <a:ext cx="2970452" cy="1782271"/>
      </dsp:txXfrm>
    </dsp:sp>
    <dsp:sp modelId="{3ABC392D-2C16-468B-B6BA-C0CF019CAF6D}">
      <dsp:nvSpPr>
        <dsp:cNvPr id="0" name=""/>
        <dsp:cNvSpPr/>
      </dsp:nvSpPr>
      <dsp:spPr>
        <a:xfrm>
          <a:off x="7262889" y="1436"/>
          <a:ext cx="2970452" cy="17822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Altanvedligehold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62889" y="1436"/>
        <a:ext cx="2970452" cy="1782271"/>
      </dsp:txXfrm>
    </dsp:sp>
    <dsp:sp modelId="{595770CA-3EF8-424A-A13F-444F98F14B5B}">
      <dsp:nvSpPr>
        <dsp:cNvPr id="0" name=""/>
        <dsp:cNvSpPr/>
      </dsp:nvSpPr>
      <dsp:spPr>
        <a:xfrm>
          <a:off x="727894" y="2080753"/>
          <a:ext cx="2970452" cy="17822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Udsugning</a:t>
          </a:r>
          <a:r>
            <a:rPr lang="en-US" sz="2000" kern="1200" dirty="0">
              <a:solidFill>
                <a:schemeClr val="tx1"/>
              </a:solidFill>
            </a:rPr>
            <a:t> husk </a:t>
          </a:r>
          <a:r>
            <a:rPr lang="en-US" sz="2000" kern="1200" dirty="0" err="1">
              <a:solidFill>
                <a:schemeClr val="tx1"/>
              </a:solidFill>
            </a:rPr>
            <a:t>tre</a:t>
          </a:r>
          <a:r>
            <a:rPr lang="en-US" sz="2000" kern="1200" dirty="0">
              <a:solidFill>
                <a:schemeClr val="tx1"/>
              </a:solidFill>
            </a:rPr>
            <a:t> ting </a:t>
          </a:r>
        </a:p>
      </dsp:txBody>
      <dsp:txXfrm>
        <a:off x="727894" y="2080753"/>
        <a:ext cx="2970452" cy="1782271"/>
      </dsp:txXfrm>
    </dsp:sp>
    <dsp:sp modelId="{A3012E38-4E0D-4D08-A4B4-99E1934ECA41}">
      <dsp:nvSpPr>
        <dsp:cNvPr id="0" name=""/>
        <dsp:cNvSpPr/>
      </dsp:nvSpPr>
      <dsp:spPr>
        <a:xfrm>
          <a:off x="3995392" y="2080753"/>
          <a:ext cx="2970452" cy="17822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1. Ventilation </a:t>
          </a:r>
          <a:r>
            <a:rPr lang="en-US" sz="2000" kern="1200" dirty="0" err="1">
              <a:solidFill>
                <a:schemeClr val="tx1"/>
              </a:solidFill>
            </a:rPr>
            <a:t>altid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åben</a:t>
          </a:r>
          <a:r>
            <a:rPr lang="en-US" sz="2000" kern="1200" dirty="0">
              <a:solidFill>
                <a:schemeClr val="tx1"/>
              </a:solidFill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2. </a:t>
          </a:r>
          <a:r>
            <a:rPr lang="en-US" sz="2000" kern="1200" dirty="0" err="1">
              <a:solidFill>
                <a:schemeClr val="tx1"/>
              </a:solidFill>
            </a:rPr>
            <a:t>Emhætte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uden</a:t>
          </a:r>
          <a:r>
            <a:rPr lang="en-US" sz="2000" kern="1200" dirty="0">
              <a:solidFill>
                <a:schemeClr val="tx1"/>
              </a:solidFill>
            </a:rPr>
            <a:t> motor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3. </a:t>
          </a:r>
          <a:r>
            <a:rPr lang="en-US" sz="2000" kern="1200" dirty="0" err="1">
              <a:solidFill>
                <a:schemeClr val="tx1"/>
              </a:solidFill>
            </a:rPr>
            <a:t>Rens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suget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995392" y="2080753"/>
        <a:ext cx="2970452" cy="1782271"/>
      </dsp:txXfrm>
    </dsp:sp>
    <dsp:sp modelId="{4E60184A-1278-47D0-8754-69E5F6119CEA}">
      <dsp:nvSpPr>
        <dsp:cNvPr id="0" name=""/>
        <dsp:cNvSpPr/>
      </dsp:nvSpPr>
      <dsp:spPr>
        <a:xfrm>
          <a:off x="7262889" y="2080753"/>
          <a:ext cx="2970452" cy="17822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Forandringer</a:t>
          </a:r>
          <a:r>
            <a:rPr lang="en-US" sz="2000" kern="1200" dirty="0">
              <a:solidFill>
                <a:schemeClr val="tx1"/>
              </a:solidFill>
            </a:rPr>
            <a:t> i </a:t>
          </a:r>
          <a:r>
            <a:rPr lang="en-US" sz="2000" kern="1200" dirty="0" err="1">
              <a:solidFill>
                <a:schemeClr val="tx1"/>
              </a:solidFill>
            </a:rPr>
            <a:t>lejligheder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skal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beskrives</a:t>
          </a:r>
          <a:r>
            <a:rPr lang="en-US" sz="2000" kern="1200" dirty="0">
              <a:solidFill>
                <a:schemeClr val="tx1"/>
              </a:solidFill>
            </a:rPr>
            <a:t> og </a:t>
          </a:r>
          <a:r>
            <a:rPr lang="en-US" sz="2000" kern="1200" dirty="0" err="1">
              <a:solidFill>
                <a:schemeClr val="tx1"/>
              </a:solidFill>
            </a:rPr>
            <a:t>vurderes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af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uafhængig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rådgiver</a:t>
          </a:r>
          <a:r>
            <a:rPr lang="en-US" sz="2000" kern="1200" dirty="0">
              <a:solidFill>
                <a:schemeClr val="tx1"/>
              </a:solidFill>
            </a:rPr>
            <a:t> og </a:t>
          </a:r>
          <a:r>
            <a:rPr lang="en-US" sz="2000" kern="1200" dirty="0" err="1">
              <a:solidFill>
                <a:schemeClr val="tx1"/>
              </a:solidFill>
            </a:rPr>
            <a:t>dernæst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godkendes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af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bestyrelsen</a:t>
          </a:r>
          <a:r>
            <a:rPr lang="en-US" sz="2000" kern="1200" dirty="0">
              <a:solidFill>
                <a:schemeClr val="tx1"/>
              </a:solidFill>
            </a:rPr>
            <a:t>  </a:t>
          </a:r>
        </a:p>
      </dsp:txBody>
      <dsp:txXfrm>
        <a:off x="7262889" y="2080753"/>
        <a:ext cx="2970452" cy="1782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17/04/2024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overskrift, maksimalt 3 linjer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 dirty="0"/>
              <a:t>Overskrift i </a:t>
            </a:r>
            <a:r>
              <a:rPr lang="da-DK" dirty="0" err="1"/>
              <a:t>maks</a:t>
            </a:r>
            <a:r>
              <a:rPr lang="da-DK" dirty="0"/>
              <a:t> 2 linjer</a:t>
            </a:r>
            <a:endParaRPr lang="da-DK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a-DK" dirty="0"/>
              <a:t>Klik for at indsætte tekst (f.eks. job titel)</a:t>
            </a:r>
            <a:endParaRPr lang="da-DK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/>
              <a:t>Klik for at 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</a:p>
          <a:p>
            <a:pPr lvl="2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da-DK" dirty="0"/>
              <a:t>Indsæt logo: Vælg pladsholderen, indsæt logo via Templafy/Billeder</a:t>
            </a:r>
            <a:endParaRPr lang="da-DK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da-DK" dirty="0"/>
              <a:t>Klik for at </a:t>
            </a:r>
            <a:r>
              <a:rPr lang="da-DK"/>
              <a:t>tilføje overskrift</a:t>
            </a:r>
          </a:p>
          <a:p>
            <a:pPr lvl="1"/>
            <a:r>
              <a:rPr lang="da-DK"/>
              <a:t>Second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1292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Vælg pladsholderen og indsæt billede via Templafy/Skyfish eller ikon eller logo via Templafy/Billeder</a:t>
            </a:r>
            <a:endParaRPr lang="da-DK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da-DK" noProof="0" dirty="0"/>
              <a:t>Klik for at tilføje underoverskrift</a:t>
            </a:r>
            <a:endParaRPr lang="da-DK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noProof="0" dirty="0"/>
              <a:t>Klik for at tilføje tekst</a:t>
            </a:r>
            <a:endParaRPr lang="da-DK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Første niveau, bullet 16 </a:t>
            </a:r>
            <a:r>
              <a:rPr lang="da-DK" dirty="0" err="1"/>
              <a:t>pkt</a:t>
            </a:r>
            <a:endParaRPr lang="da-DK" dirty="0"/>
          </a:p>
          <a:p>
            <a:pPr lvl="1"/>
            <a:r>
              <a:rPr lang="da-DK" dirty="0"/>
              <a:t>Andet niveau, bullet 14 </a:t>
            </a:r>
            <a:r>
              <a:rPr lang="da-DK" dirty="0" err="1"/>
              <a:t>pkt</a:t>
            </a:r>
            <a:endParaRPr lang="da-DK" dirty="0"/>
          </a:p>
          <a:p>
            <a:pPr lvl="2"/>
            <a:r>
              <a:rPr lang="da-DK" dirty="0"/>
              <a:t>Tredje niveau, bullet 12 </a:t>
            </a:r>
            <a:r>
              <a:rPr lang="da-DK" dirty="0" err="1"/>
              <a:t>pkt</a:t>
            </a:r>
            <a:endParaRPr lang="da-DK" dirty="0"/>
          </a:p>
          <a:p>
            <a:pPr lvl="3"/>
            <a:r>
              <a:rPr lang="da-DK" dirty="0"/>
              <a:t>Fjerde niveau, Header bold 16 </a:t>
            </a:r>
            <a:r>
              <a:rPr lang="da-DK" dirty="0" err="1"/>
              <a:t>pkt</a:t>
            </a:r>
            <a:endParaRPr lang="da-DK" dirty="0"/>
          </a:p>
          <a:p>
            <a:pPr lvl="4"/>
            <a:r>
              <a:rPr lang="da-DK" dirty="0"/>
              <a:t>Femte niveau, Body </a:t>
            </a:r>
            <a:r>
              <a:rPr lang="da-DK" dirty="0" err="1"/>
              <a:t>regular</a:t>
            </a:r>
            <a:r>
              <a:rPr lang="da-DK" dirty="0"/>
              <a:t> 16 </a:t>
            </a:r>
            <a:r>
              <a:rPr lang="da-DK" dirty="0" err="1"/>
              <a:t>pkt</a:t>
            </a:r>
            <a:endParaRPr lang="da-DK" dirty="0"/>
          </a:p>
          <a:p>
            <a:pPr lvl="5"/>
            <a:r>
              <a:rPr lang="da-DK" dirty="0"/>
              <a:t>Sjette niveau, bullet 12 </a:t>
            </a:r>
            <a:r>
              <a:rPr lang="da-DK" dirty="0" err="1"/>
              <a:t>pkt</a:t>
            </a:r>
            <a:endParaRPr lang="da-DK" dirty="0"/>
          </a:p>
          <a:p>
            <a:pPr lvl="6"/>
            <a:r>
              <a:rPr lang="da-DK" dirty="0"/>
              <a:t>Syvende niveau, bullet 12 </a:t>
            </a:r>
            <a:r>
              <a:rPr lang="da-DK" dirty="0" err="1"/>
              <a:t>pkt</a:t>
            </a:r>
            <a:r>
              <a:rPr lang="da-DK" dirty="0"/>
              <a:t> (indryk 1 gang)</a:t>
            </a:r>
            <a:endParaRPr lang="da-DK"/>
          </a:p>
          <a:p>
            <a:pPr lvl="7"/>
            <a:r>
              <a:rPr lang="da-DK" dirty="0"/>
              <a:t>Ottende niveau, Header bold, 12 </a:t>
            </a:r>
            <a:r>
              <a:rPr lang="da-DK" dirty="0" err="1"/>
              <a:t>pkt</a:t>
            </a:r>
            <a:endParaRPr lang="da-DK" dirty="0"/>
          </a:p>
          <a:p>
            <a:pPr lvl="8"/>
            <a:r>
              <a:rPr lang="da-DK" dirty="0"/>
              <a:t>Niende niveau, Body </a:t>
            </a:r>
            <a:r>
              <a:rPr lang="da-DK" dirty="0" err="1"/>
              <a:t>regular</a:t>
            </a:r>
            <a:r>
              <a:rPr lang="da-DK" dirty="0"/>
              <a:t>, 12 </a:t>
            </a:r>
            <a:r>
              <a:rPr lang="da-DK" dirty="0" err="1"/>
              <a:t>pkt</a:t>
            </a:r>
            <a:endParaRPr lang="da-DK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da-DK" smtClean="0"/>
              <a:pPr/>
              <a:t>17-04-2024</a:t>
            </a:fld>
            <a:endParaRPr lang="da-DK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FCD2DA3-F13B-6E3D-22B8-1D942381D888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79" r:id="rId3"/>
    <p:sldLayoutId id="2147483680" r:id="rId4"/>
    <p:sldLayoutId id="2147483688" r:id="rId5"/>
    <p:sldLayoutId id="2147483690" r:id="rId6"/>
    <p:sldLayoutId id="2147483686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fferent colored houses">
            <a:extLst>
              <a:ext uri="{FF2B5EF4-FFF2-40B4-BE49-F238E27FC236}">
                <a16:creationId xmlns:a16="http://schemas.microsoft.com/office/drawing/2014/main" id="{E2B940A0-F5CF-7ED5-4A81-D4EE794A1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r="20692"/>
          <a:stretch/>
        </p:blipFill>
        <p:spPr>
          <a:xfrm>
            <a:off x="20" y="10"/>
            <a:ext cx="60992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E2ED0-309A-D417-ECDE-91EC7F57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01" y="1076109"/>
            <a:ext cx="4680000" cy="1822734"/>
          </a:xfrm>
        </p:spPr>
        <p:txBody>
          <a:bodyPr anchor="t">
            <a:normAutofit fontScale="90000"/>
          </a:bodyPr>
          <a:lstStyle/>
          <a:p>
            <a:br>
              <a:rPr lang="da-DK" sz="2300" dirty="0"/>
            </a:br>
            <a:r>
              <a:rPr lang="da-DK" sz="3900" dirty="0"/>
              <a:t>AB Blågårdsgade 29</a:t>
            </a:r>
            <a:br>
              <a:rPr lang="da-DK" sz="3900" dirty="0"/>
            </a:br>
            <a:r>
              <a:rPr lang="da-DK" sz="3900" dirty="0"/>
              <a:t>Generalforsamling </a:t>
            </a:r>
            <a:br>
              <a:rPr lang="da-DK" sz="3900" dirty="0"/>
            </a:br>
            <a:r>
              <a:rPr lang="da-DK" sz="3900" dirty="0"/>
              <a:t>18. april 2024</a:t>
            </a:r>
            <a:br>
              <a:rPr lang="da-DK" sz="2300" dirty="0"/>
            </a:br>
            <a:endParaRPr lang="da-DK" sz="230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91C7030-7528-8C3D-8ED4-9388C3FFA7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92400" y="3387600"/>
            <a:ext cx="4680000" cy="2466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200" b="1" dirty="0" err="1"/>
              <a:t>Dagsorden</a:t>
            </a:r>
            <a:endParaRPr lang="en-US" sz="12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200" dirty="0" err="1"/>
              <a:t>Valg</a:t>
            </a:r>
            <a:r>
              <a:rPr lang="en-US" sz="1200" dirty="0"/>
              <a:t> </a:t>
            </a:r>
            <a:r>
              <a:rPr lang="en-US" sz="1200" dirty="0" err="1"/>
              <a:t>af</a:t>
            </a:r>
            <a:r>
              <a:rPr lang="en-US" sz="1200" dirty="0"/>
              <a:t> </a:t>
            </a:r>
            <a:r>
              <a:rPr lang="en-US" sz="1200" dirty="0" err="1"/>
              <a:t>dirigent</a:t>
            </a:r>
            <a:r>
              <a:rPr lang="en-US" sz="1200" dirty="0"/>
              <a:t> og referent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200" dirty="0" err="1"/>
              <a:t>Bestyrelsens</a:t>
            </a:r>
            <a:r>
              <a:rPr lang="en-US" sz="1200" dirty="0"/>
              <a:t> </a:t>
            </a:r>
            <a:r>
              <a:rPr lang="en-US" sz="1200" dirty="0" err="1"/>
              <a:t>beretning</a:t>
            </a:r>
            <a:r>
              <a:rPr lang="en-US" sz="1200" dirty="0"/>
              <a:t> </a:t>
            </a:r>
            <a:r>
              <a:rPr lang="en-US" sz="1200" dirty="0" err="1"/>
              <a:t>inkl</a:t>
            </a:r>
            <a:r>
              <a:rPr lang="en-US" sz="1200" dirty="0"/>
              <a:t>. AIs status på </a:t>
            </a:r>
            <a:r>
              <a:rPr lang="en-US" sz="1200" dirty="0" err="1"/>
              <a:t>byggeprojektet</a:t>
            </a:r>
            <a:endParaRPr lang="en-US" sz="12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200" dirty="0" err="1"/>
              <a:t>Årsregnskabet</a:t>
            </a:r>
            <a:endParaRPr lang="en-US" sz="12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200" dirty="0" err="1"/>
              <a:t>Forslag</a:t>
            </a:r>
            <a:endParaRPr lang="en-US" sz="12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200" dirty="0" err="1"/>
              <a:t>Budgettet</a:t>
            </a:r>
            <a:endParaRPr lang="en-US" sz="12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200" dirty="0" err="1"/>
              <a:t>Valg</a:t>
            </a:r>
            <a:r>
              <a:rPr lang="en-US" sz="1200" dirty="0"/>
              <a:t> </a:t>
            </a:r>
            <a:r>
              <a:rPr lang="en-US" sz="1200" dirty="0" err="1"/>
              <a:t>til</a:t>
            </a:r>
            <a:r>
              <a:rPr lang="en-US" sz="1200" dirty="0"/>
              <a:t> </a:t>
            </a:r>
            <a:r>
              <a:rPr lang="en-US" sz="1200" dirty="0" err="1"/>
              <a:t>bestyrelsen</a:t>
            </a:r>
            <a:endParaRPr lang="en-US" sz="12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200" dirty="0" err="1"/>
              <a:t>Valg</a:t>
            </a:r>
            <a:r>
              <a:rPr lang="en-US" sz="1200" dirty="0"/>
              <a:t> </a:t>
            </a:r>
            <a:r>
              <a:rPr lang="en-US" sz="1200" dirty="0" err="1"/>
              <a:t>af</a:t>
            </a:r>
            <a:r>
              <a:rPr lang="en-US" sz="1200" dirty="0"/>
              <a:t> administrator og revisor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200" dirty="0" err="1"/>
              <a:t>Evt</a:t>
            </a:r>
            <a:r>
              <a:rPr lang="en-US" sz="1200" dirty="0"/>
              <a:t>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D66E2-06D3-248B-90D2-C1963965C06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11A3ECE9-F9C1-4F60-9B3D-11BDF6F46376}" type="datetime1">
              <a:rPr lang="da-DK" smtClean="0"/>
              <a:pPr>
                <a:spcAft>
                  <a:spcPts val="600"/>
                </a:spcAft>
              </a:pPr>
              <a:t>17-04-2024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474CB-93A0-ACC8-DD73-8B1FD2A5FA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2915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517F2-9532-3C8C-3ADE-D61B5E530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cked cardboard boxes and houseplant">
            <a:extLst>
              <a:ext uri="{FF2B5EF4-FFF2-40B4-BE49-F238E27FC236}">
                <a16:creationId xmlns:a16="http://schemas.microsoft.com/office/drawing/2014/main" id="{A2FC8592-FFAB-1E98-1A47-5D0A394C0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r="2835" b="-1"/>
          <a:stretch/>
        </p:blipFill>
        <p:spPr>
          <a:xfrm>
            <a:off x="20" y="10"/>
            <a:ext cx="6099280" cy="685799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10669F0-D856-51A9-9D52-CBA8FFBC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01" y="1076109"/>
            <a:ext cx="4680000" cy="1822734"/>
          </a:xfrm>
        </p:spPr>
        <p:txBody>
          <a:bodyPr anchor="t">
            <a:normAutofit/>
          </a:bodyPr>
          <a:lstStyle/>
          <a:p>
            <a:r>
              <a:rPr lang="da-DK" dirty="0"/>
              <a:t>Tømning af loftsrum, kælderrum og arealer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AEE050D-6CAD-24E0-99EA-CA457BC41CF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92400" y="3387600"/>
            <a:ext cx="4680000" cy="2466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Info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byggegruppen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619C2-7A1E-BFC3-E513-A2CB65AAF9D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3C8336C4-196B-4389-B3B5-C1A7D4AAC899}" type="datetime1">
              <a:rPr lang="da-DK" smtClean="0"/>
              <a:pPr>
                <a:spcAft>
                  <a:spcPts val="600"/>
                </a:spcAft>
              </a:pPr>
              <a:t>17-04-2024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60EEE-CB74-4E40-6CEC-C4E12832F2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204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A993-7141-41F2-6F2D-FEE827E2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5366267" cy="1884283"/>
          </a:xfrm>
        </p:spPr>
        <p:txBody>
          <a:bodyPr anchor="t">
            <a:normAutofit/>
          </a:bodyPr>
          <a:lstStyle/>
          <a:p>
            <a:r>
              <a:rPr lang="da-DK"/>
              <a:t>Ting der er blevet fikset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7EE84-FE67-CFC3-CE36-A5EC2E7620E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93B23A1-FC8B-482D-B8C2-30689DE5F359}" type="datetime1">
              <a:rPr lang="da-DK" smtClean="0"/>
              <a:pPr>
                <a:spcAft>
                  <a:spcPts val="600"/>
                </a:spcAft>
              </a:pPr>
              <a:t>17-04-2024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F892B-E1C0-8BCD-B9E6-0E4798A089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11</a:t>
            </a:fld>
            <a:endParaRPr lang="da-DK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A875CEF-1E49-1CC1-D0BF-2661A6DF47EA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3809358454"/>
              </p:ext>
            </p:extLst>
          </p:nvPr>
        </p:nvGraphicFramePr>
        <p:xfrm>
          <a:off x="6156000" y="1028246"/>
          <a:ext cx="5216400" cy="482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99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A1C73-4CFB-A832-6369-C37692E8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962000" cy="671967"/>
          </a:xfrm>
        </p:spPr>
        <p:txBody>
          <a:bodyPr anchor="t">
            <a:normAutofit/>
          </a:bodyPr>
          <a:lstStyle/>
          <a:p>
            <a:r>
              <a:rPr lang="da-DK" dirty="0"/>
              <a:t>Til orientering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983E1-2E3D-BA27-09A7-59FF6106390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FB9DF36D-6458-4810-ACDB-E024A22AB325}" type="datetime1">
              <a:rPr lang="da-DK" smtClean="0"/>
              <a:pPr>
                <a:spcAft>
                  <a:spcPts val="600"/>
                </a:spcAft>
              </a:pPr>
              <a:t>17-04-2024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214C3-E1B9-E0DC-2F0B-04A659FD78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12</a:t>
            </a:fld>
            <a:endParaRPr lang="da-DK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A97FF3E-9FF8-A016-4347-011FD5B7BCE1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4060236566"/>
              </p:ext>
            </p:extLst>
          </p:nvPr>
        </p:nvGraphicFramePr>
        <p:xfrm>
          <a:off x="411163" y="1989138"/>
          <a:ext cx="10961237" cy="386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43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Yellow brick in red wall">
            <a:extLst>
              <a:ext uri="{FF2B5EF4-FFF2-40B4-BE49-F238E27FC236}">
                <a16:creationId xmlns:a16="http://schemas.microsoft.com/office/drawing/2014/main" id="{A57AAAC1-7C24-FB2D-03A4-FC21896F2F7F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0"/>
          <a:stretch/>
        </p:blipFill>
        <p:spPr>
          <a:xfrm>
            <a:off x="-28856" y="96264"/>
            <a:ext cx="12191980" cy="6857990"/>
          </a:xfr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3AC699-1114-7C6D-2847-E6ECCA002282}"/>
              </a:ext>
            </a:extLst>
          </p:cNvPr>
          <p:cNvSpPr/>
          <p:nvPr/>
        </p:nvSpPr>
        <p:spPr>
          <a:xfrm>
            <a:off x="3728720" y="291592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081854-06FD-ADC5-5B91-2AEC6CC3693C}"/>
              </a:ext>
            </a:extLst>
          </p:cNvPr>
          <p:cNvSpPr/>
          <p:nvPr/>
        </p:nvSpPr>
        <p:spPr>
          <a:xfrm>
            <a:off x="1405288" y="1491915"/>
            <a:ext cx="5823284" cy="29068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3800" b="1" dirty="0"/>
              <a:t>Status på byggeprojektet</a:t>
            </a:r>
          </a:p>
        </p:txBody>
      </p:sp>
    </p:spTree>
    <p:extLst>
      <p:ext uri="{BB962C8B-B14F-4D97-AF65-F5344CB8AC3E}">
        <p14:creationId xmlns:p14="http://schemas.microsoft.com/office/powerpoint/2010/main" val="146153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4CBA78-D466-837C-A55F-F9FFFF6CE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6" r="16103"/>
          <a:stretch/>
        </p:blipFill>
        <p:spPr>
          <a:xfrm>
            <a:off x="20" y="10"/>
            <a:ext cx="6099280" cy="6857990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36D69E4-5935-F6A4-77D3-0218D1AC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01" y="1076109"/>
            <a:ext cx="4680000" cy="1822734"/>
          </a:xfrm>
        </p:spPr>
        <p:txBody>
          <a:bodyPr anchor="t">
            <a:normAutofit/>
          </a:bodyPr>
          <a:lstStyle/>
          <a:p>
            <a:r>
              <a:rPr lang="da-DK" dirty="0"/>
              <a:t>Velkommen til nye beboere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77CE56C-D555-39A4-46CC-7F944BE49A7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92400" y="3387600"/>
            <a:ext cx="4680000" cy="2466000"/>
          </a:xfrm>
        </p:spPr>
        <p:txBody>
          <a:bodyPr>
            <a:normAutofit/>
          </a:bodyPr>
          <a:lstStyle/>
          <a:p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29B 1. th Miroslava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29E st.th Kirstine/Otto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29E 1. tv Emilie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29E 2, tv Katrine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600"/>
              </a:spcAft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426D1-9F8A-0DCF-1DD6-374EDF9A1A2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873336F1-24A7-436D-9A17-36578C89DFE3}" type="datetime1">
              <a:rPr lang="da-DK" smtClean="0"/>
              <a:pPr>
                <a:spcAft>
                  <a:spcPts val="600"/>
                </a:spcAft>
              </a:pPr>
              <a:t>17-04-2024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A1A5B-4DBA-EA12-CD91-8111DC8972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389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2FA270A-04DF-ECC8-676B-34A86733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962000" cy="671967"/>
          </a:xfrm>
        </p:spPr>
        <p:txBody>
          <a:bodyPr anchor="t">
            <a:normAutofit/>
          </a:bodyPr>
          <a:lstStyle/>
          <a:p>
            <a:r>
              <a:rPr lang="en-US" dirty="0" err="1"/>
              <a:t>Bestyrelsens</a:t>
            </a:r>
            <a:r>
              <a:rPr lang="en-US" dirty="0"/>
              <a:t> </a:t>
            </a:r>
            <a:r>
              <a:rPr lang="en-US" dirty="0" err="1"/>
              <a:t>opgaver</a:t>
            </a:r>
            <a:endParaRPr lang="en-US" dirty="0"/>
          </a:p>
        </p:txBody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8F9360E1-C731-DF20-9646-8D48DDDE2E60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829405980"/>
              </p:ext>
            </p:extLst>
          </p:nvPr>
        </p:nvGraphicFramePr>
        <p:xfrm>
          <a:off x="411163" y="1989138"/>
          <a:ext cx="10961237" cy="386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1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BD5D7-64CE-0A74-B336-31CF1E134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 of hands in the middle">
            <a:extLst>
              <a:ext uri="{FF2B5EF4-FFF2-40B4-BE49-F238E27FC236}">
                <a16:creationId xmlns:a16="http://schemas.microsoft.com/office/drawing/2014/main" id="{2CE5D560-3DB3-104B-80C9-590CE2A34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18133" b="-1"/>
          <a:stretch/>
        </p:blipFill>
        <p:spPr>
          <a:xfrm>
            <a:off x="20" y="10"/>
            <a:ext cx="6099280" cy="6857990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463E9E69-A1F8-9538-CE34-F14B6BE6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01" y="1076109"/>
            <a:ext cx="4680000" cy="1822734"/>
          </a:xfrm>
        </p:spPr>
        <p:txBody>
          <a:bodyPr anchor="t">
            <a:normAutofit/>
          </a:bodyPr>
          <a:lstStyle/>
          <a:p>
            <a:r>
              <a:rPr lang="en-US" dirty="0"/>
              <a:t>Det er </a:t>
            </a:r>
            <a:r>
              <a:rPr lang="en-US" dirty="0" err="1"/>
              <a:t>sjovt</a:t>
            </a:r>
            <a:r>
              <a:rPr lang="en-US" dirty="0"/>
              <a:t> og </a:t>
            </a:r>
            <a:r>
              <a:rPr lang="en-US" dirty="0" err="1"/>
              <a:t>hyggeligt</a:t>
            </a:r>
            <a:r>
              <a:rPr lang="en-US" dirty="0"/>
              <a:t> at </a:t>
            </a:r>
            <a:r>
              <a:rPr lang="en-US" dirty="0" err="1"/>
              <a:t>være</a:t>
            </a:r>
            <a:r>
              <a:rPr lang="en-US" dirty="0"/>
              <a:t> del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bestyrelsen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6964002-8149-4385-C61A-F610769B169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92400" y="3387600"/>
            <a:ext cx="4680000" cy="2466000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dirty="0"/>
              <a:t>Vi </a:t>
            </a:r>
            <a:r>
              <a:rPr lang="en-US" dirty="0" err="1"/>
              <a:t>hjælper</a:t>
            </a:r>
            <a:r>
              <a:rPr lang="en-US" dirty="0"/>
              <a:t> </a:t>
            </a:r>
            <a:r>
              <a:rPr lang="en-US" dirty="0" err="1"/>
              <a:t>hinanden</a:t>
            </a:r>
            <a:endParaRPr lang="en-US" dirty="0"/>
          </a:p>
          <a:p>
            <a:pPr lvl="0">
              <a:spcAft>
                <a:spcPts val="600"/>
              </a:spcAft>
            </a:pPr>
            <a:r>
              <a:rPr lang="en-US" dirty="0" err="1"/>
              <a:t>Forståelse</a:t>
            </a:r>
            <a:r>
              <a:rPr lang="en-US" dirty="0"/>
              <a:t> og </a:t>
            </a:r>
            <a:r>
              <a:rPr lang="en-US" dirty="0" err="1"/>
              <a:t>omsorg</a:t>
            </a:r>
            <a:r>
              <a:rPr lang="en-US" dirty="0"/>
              <a:t> for </a:t>
            </a:r>
            <a:r>
              <a:rPr lang="en-US" dirty="0" err="1"/>
              <a:t>vores</a:t>
            </a:r>
            <a:r>
              <a:rPr lang="en-US" dirty="0"/>
              <a:t> </a:t>
            </a:r>
            <a:r>
              <a:rPr lang="en-US" dirty="0" err="1"/>
              <a:t>fælles</a:t>
            </a:r>
            <a:r>
              <a:rPr lang="en-US" dirty="0"/>
              <a:t> </a:t>
            </a:r>
            <a:r>
              <a:rPr lang="en-US" dirty="0" err="1"/>
              <a:t>hus</a:t>
            </a:r>
            <a:endParaRPr lang="en-US" dirty="0"/>
          </a:p>
          <a:p>
            <a:pPr lvl="0">
              <a:spcAft>
                <a:spcPts val="600"/>
              </a:spcAft>
            </a:pPr>
            <a:r>
              <a:rPr lang="en-US" dirty="0"/>
              <a:t>Godt at det </a:t>
            </a:r>
            <a:r>
              <a:rPr lang="en-US" dirty="0" err="1"/>
              <a:t>går</a:t>
            </a:r>
            <a:r>
              <a:rPr lang="en-US" dirty="0"/>
              <a:t> på </a:t>
            </a:r>
            <a:r>
              <a:rPr lang="en-US" dirty="0" err="1"/>
              <a:t>skift</a:t>
            </a:r>
            <a:endParaRPr lang="en-US" dirty="0"/>
          </a:p>
          <a:p>
            <a:pPr marL="0" lv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D5ED2-CE10-7D1D-81E1-D9A1A6A2ABE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873336F1-24A7-436D-9A17-36578C89DFE3}" type="datetime1">
              <a:rPr lang="da-DK" smtClean="0"/>
              <a:pPr>
                <a:spcAft>
                  <a:spcPts val="600"/>
                </a:spcAft>
              </a:pPr>
              <a:t>17-04-2024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5AE76-98F4-3D06-7604-4DF4041541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178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DADA71-05A5-0228-0823-7A832E18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028246"/>
            <a:ext cx="10962000" cy="671967"/>
          </a:xfrm>
        </p:spPr>
        <p:txBody>
          <a:bodyPr anchor="t">
            <a:normAutofit/>
          </a:bodyPr>
          <a:lstStyle/>
          <a:p>
            <a:r>
              <a:rPr lang="da-DK" dirty="0"/>
              <a:t>Årets gang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A845A99-FC6C-A676-54BE-C5231EFF4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53" b="29939"/>
          <a:stretch/>
        </p:blipFill>
        <p:spPr>
          <a:xfrm>
            <a:off x="411163" y="1989138"/>
            <a:ext cx="10961237" cy="3864462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0D6D9-6EE7-4370-ACAC-5436849F127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3C8336C4-196B-4389-B3B5-C1A7D4AAC899}" type="datetime1">
              <a:rPr lang="da-DK" smtClean="0"/>
              <a:pPr>
                <a:spcAft>
                  <a:spcPts val="600"/>
                </a:spcAft>
              </a:pPr>
              <a:t>17-04-2024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4FD28-CBF1-7AC3-25DE-74A0A7D59E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106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hampagne toast">
            <a:extLst>
              <a:ext uri="{FF2B5EF4-FFF2-40B4-BE49-F238E27FC236}">
                <a16:creationId xmlns:a16="http://schemas.microsoft.com/office/drawing/2014/main" id="{F5145AAF-B6EC-E071-0B2F-1D9D11964B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r="37564"/>
          <a:stretch/>
        </p:blipFill>
        <p:spPr>
          <a:xfrm>
            <a:off x="20" y="10"/>
            <a:ext cx="6099280" cy="6857990"/>
          </a:xfrm>
          <a:noFill/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253EDFB3-2863-AF84-0CEB-7AABE1B1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01" y="1076109"/>
            <a:ext cx="4680000" cy="1822734"/>
          </a:xfrm>
        </p:spPr>
        <p:txBody>
          <a:bodyPr/>
          <a:lstStyle/>
          <a:p>
            <a:r>
              <a:rPr lang="en-US" dirty="0" err="1"/>
              <a:t>Byfornyelsen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FE6CC49-B8DA-D9E4-A707-33563C8CC2A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92400" y="3387600"/>
            <a:ext cx="4680000" cy="2466000"/>
          </a:xfrm>
        </p:spPr>
        <p:txBody>
          <a:bodyPr/>
          <a:lstStyle/>
          <a:p>
            <a:r>
              <a:rPr lang="en-US" dirty="0" err="1"/>
              <a:t>Tilsagn</a:t>
            </a:r>
            <a:r>
              <a:rPr lang="en-US" dirty="0"/>
              <a:t>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/>
              <a:t>jul</a:t>
            </a:r>
            <a:r>
              <a:rPr lang="en-US" dirty="0"/>
              <a:t> på 8,4 </a:t>
            </a:r>
            <a:r>
              <a:rPr lang="en-US" dirty="0" err="1"/>
              <a:t>mio</a:t>
            </a:r>
            <a:r>
              <a:rPr lang="en-US" dirty="0"/>
              <a:t>. kr. </a:t>
            </a:r>
          </a:p>
          <a:p>
            <a:r>
              <a:rPr lang="en-US" dirty="0" err="1"/>
              <a:t>Fejring</a:t>
            </a:r>
            <a:r>
              <a:rPr lang="en-US" dirty="0"/>
              <a:t> i garden </a:t>
            </a:r>
            <a:r>
              <a:rPr lang="en-US" dirty="0" err="1"/>
              <a:t>nytårsaftensdag</a:t>
            </a:r>
            <a:endParaRPr lang="en-US" dirty="0"/>
          </a:p>
          <a:p>
            <a:r>
              <a:rPr lang="en-US" dirty="0" err="1"/>
              <a:t>Tidsplan</a:t>
            </a:r>
            <a:r>
              <a:rPr lang="en-US" dirty="0"/>
              <a:t> </a:t>
            </a:r>
            <a:r>
              <a:rPr lang="en-US" dirty="0" err="1"/>
              <a:t>snarest</a:t>
            </a:r>
            <a:r>
              <a:rPr lang="en-US" dirty="0"/>
              <a:t> </a:t>
            </a:r>
          </a:p>
          <a:p>
            <a:r>
              <a:rPr lang="en-US" dirty="0" err="1"/>
              <a:t>Opmåling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vinduer</a:t>
            </a:r>
            <a:r>
              <a:rPr lang="en-US" dirty="0"/>
              <a:t> i </a:t>
            </a:r>
            <a:r>
              <a:rPr lang="en-US" dirty="0" err="1"/>
              <a:t>løbet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foråret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E74E6-840E-1F84-E2A5-B69C2647361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BD55435C-48BE-4D12-93CE-6D6A8153B196}" type="datetime1">
              <a:rPr lang="da-DK" smtClean="0"/>
              <a:pPr>
                <a:spcAft>
                  <a:spcPts val="600"/>
                </a:spcAft>
              </a:pPr>
              <a:t>17-04-2024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10675-3C42-14C5-1D1A-2F49904339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28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81A89A-82A9-99B0-523B-425662E3E7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242" r="2" b="18490"/>
          <a:stretch/>
        </p:blipFill>
        <p:spPr>
          <a:xfrm>
            <a:off x="20" y="10"/>
            <a:ext cx="6099280" cy="6857990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C5226898-3C74-3D64-9FB5-C5563284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01" y="1076109"/>
            <a:ext cx="4680000" cy="1822734"/>
          </a:xfrm>
        </p:spPr>
        <p:txBody>
          <a:bodyPr/>
          <a:lstStyle/>
          <a:p>
            <a:r>
              <a:rPr lang="en-US" sz="2200" b="0" dirty="0"/>
              <a:t>Ny </a:t>
            </a:r>
            <a:r>
              <a:rPr lang="en-US" sz="2200" b="0" dirty="0" err="1"/>
              <a:t>erhvervslejer</a:t>
            </a:r>
            <a:br>
              <a:rPr lang="en-US" sz="4000" dirty="0"/>
            </a:br>
            <a:r>
              <a:rPr lang="en-US" sz="6700" dirty="0"/>
              <a:t>KINTOBE</a:t>
            </a:r>
            <a:br>
              <a:rPr lang="en-US" sz="6700" dirty="0"/>
            </a:br>
            <a:br>
              <a:rPr lang="en-US" dirty="0"/>
            </a:b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BE8748D-1F00-C04C-3890-C261A3DB3E9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92400" y="3387600"/>
            <a:ext cx="4680000" cy="2466000"/>
          </a:xfrm>
        </p:spPr>
        <p:txBody>
          <a:bodyPr/>
          <a:lstStyle/>
          <a:p>
            <a:r>
              <a:rPr lang="en-US" dirty="0" err="1"/>
              <a:t>Beboerrabat</a:t>
            </a:r>
            <a:r>
              <a:rPr lang="en-US" dirty="0"/>
              <a:t> på 20%</a:t>
            </a:r>
          </a:p>
          <a:p>
            <a:r>
              <a:rPr lang="en-US" dirty="0"/>
              <a:t>Vi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hente</a:t>
            </a:r>
            <a:r>
              <a:rPr lang="en-US" dirty="0"/>
              <a:t> </a:t>
            </a:r>
            <a:r>
              <a:rPr lang="en-US" dirty="0" err="1"/>
              <a:t>beboerkort</a:t>
            </a:r>
            <a:r>
              <a:rPr lang="en-US" dirty="0"/>
              <a:t> i </a:t>
            </a:r>
            <a:r>
              <a:rPr lang="en-US" dirty="0" err="1"/>
              <a:t>butikken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B21BC-CBDC-DA95-F335-13B696C9F04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BF038F55-EAD2-4E15-AC32-42038F65589F}" type="datetime1">
              <a:rPr lang="da-DK" smtClean="0"/>
              <a:pPr>
                <a:spcAft>
                  <a:spcPts val="600"/>
                </a:spcAft>
              </a:pPr>
              <a:t>17-04-2024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42094-4236-56A9-3185-23AB172A130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743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D2BFE-0C14-64AB-E28C-88B617395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tacks of gold coins">
            <a:extLst>
              <a:ext uri="{FF2B5EF4-FFF2-40B4-BE49-F238E27FC236}">
                <a16:creationId xmlns:a16="http://schemas.microsoft.com/office/drawing/2014/main" id="{FE387773-4447-2A44-82D7-72F077C0B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359"/>
            <a:ext cx="6099300" cy="4071282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A8DD37A-351D-B01A-5C5E-352615FA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01" y="1076109"/>
            <a:ext cx="4680000" cy="1822734"/>
          </a:xfrm>
        </p:spPr>
        <p:txBody>
          <a:bodyPr anchor="t">
            <a:normAutofit/>
          </a:bodyPr>
          <a:lstStyle/>
          <a:p>
            <a:r>
              <a:rPr lang="da-DK" dirty="0"/>
              <a:t>Salg af lejebolig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9993181-6758-C806-BAC7-0D994CE5323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92400" y="3387600"/>
            <a:ext cx="4680000" cy="2466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Info </a:t>
            </a:r>
            <a:r>
              <a:rPr lang="en-US" dirty="0" err="1"/>
              <a:t>fra</a:t>
            </a:r>
            <a:r>
              <a:rPr lang="en-US" dirty="0"/>
              <a:t> Søren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18BD7-C155-ECE0-FF4D-BAE810B268B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3C8336C4-196B-4389-B3B5-C1A7D4AAC899}" type="datetime1">
              <a:rPr lang="da-DK" smtClean="0"/>
              <a:pPr>
                <a:spcAft>
                  <a:spcPts val="600"/>
                </a:spcAft>
              </a:pPr>
              <a:t>17-04-2024</a:t>
            </a:fld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8ECD1-4FF1-6753-59BD-73CC1AA147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716611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TemplateConfiguration><![CDATA[{"elementsMetadata":[],"transformationConfigurations":[{"language":"{{DocumentLanguage}}","disableUpdates":false,"type":"proofingLanguage"}],"templateName":"blank","templateDescription":"","enableDocumentContentUpdater":true,"version":"2.0"}]]></TemplafyTemplateConfiguration>
</file>

<file path=customXml/itemProps1.xml><?xml version="1.0" encoding="utf-8"?>
<ds:datastoreItem xmlns:ds="http://schemas.openxmlformats.org/officeDocument/2006/customXml" ds:itemID="{C5CD5A01-6378-494D-B71B-D23DEC9A120C}">
  <ds:schemaRefs/>
</ds:datastoreItem>
</file>

<file path=customXml/itemProps2.xml><?xml version="1.0" encoding="utf-8"?>
<ds:datastoreItem xmlns:ds="http://schemas.openxmlformats.org/officeDocument/2006/customXml" ds:itemID="{C484C70F-0F64-4774-853F-19FDF7E1F81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319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Blank</vt:lpstr>
      <vt:lpstr> AB Blågårdsgade 29 Generalforsamling  18. april 2024 </vt:lpstr>
      <vt:lpstr>PowerPoint Presentation</vt:lpstr>
      <vt:lpstr>Velkommen til nye beboere</vt:lpstr>
      <vt:lpstr>Bestyrelsens opgaver</vt:lpstr>
      <vt:lpstr>Det er sjovt og hyggeligt at være del af bestyrelsen</vt:lpstr>
      <vt:lpstr>Årets gang</vt:lpstr>
      <vt:lpstr>Byfornyelsen</vt:lpstr>
      <vt:lpstr>Ny erhvervslejer KINTOBE  </vt:lpstr>
      <vt:lpstr>Salg af lejebolig</vt:lpstr>
      <vt:lpstr>Tømning af loftsrum, kælderrum og arealer</vt:lpstr>
      <vt:lpstr>Ting der er blevet fikset</vt:lpstr>
      <vt:lpstr>Til orientering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2023-03-21T15:02:16Z</dcterms:created>
  <dcterms:modified xsi:type="dcterms:W3CDTF">2024-04-17T09:44:43Z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2022-07-04T06:37:46</vt:lpwstr>
  </property>
  <property fmtid="{D5CDD505-2E9C-101B-9397-08002B2CF9AE}" pid="3" name="TemplafyTenantId">
    <vt:lpwstr>sdu</vt:lpwstr>
  </property>
  <property fmtid="{D5CDD505-2E9C-101B-9397-08002B2CF9AE}" pid="4" name="TemplafyTemplateId">
    <vt:lpwstr>637925134655816945</vt:lpwstr>
  </property>
  <property fmtid="{D5CDD505-2E9C-101B-9397-08002B2CF9AE}" pid="5" name="TemplafyUserProfileId">
    <vt:lpwstr>637830410171082151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</Properties>
</file>